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1" r:id="rId2"/>
    <p:sldId id="5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フリーフォーム: 図形 208">
            <a:extLst>
              <a:ext uri="{FF2B5EF4-FFF2-40B4-BE49-F238E27FC236}">
                <a16:creationId xmlns:a16="http://schemas.microsoft.com/office/drawing/2014/main" id="{E6E5167D-4128-FC6F-01E8-483D66D2BC01}"/>
              </a:ext>
            </a:extLst>
          </p:cNvPr>
          <p:cNvSpPr/>
          <p:nvPr/>
        </p:nvSpPr>
        <p:spPr>
          <a:xfrm>
            <a:off x="6705242" y="1213795"/>
            <a:ext cx="2413000" cy="1939925"/>
          </a:xfrm>
          <a:custGeom>
            <a:avLst/>
            <a:gdLst>
              <a:gd name="connsiteX0" fmla="*/ 1482725 w 2413000"/>
              <a:gd name="connsiteY0" fmla="*/ 492125 h 1939925"/>
              <a:gd name="connsiteX1" fmla="*/ 2308225 w 2413000"/>
              <a:gd name="connsiteY1" fmla="*/ 492125 h 1939925"/>
              <a:gd name="connsiteX2" fmla="*/ 2413000 w 2413000"/>
              <a:gd name="connsiteY2" fmla="*/ 596900 h 1939925"/>
              <a:gd name="connsiteX3" fmla="*/ 2308225 w 2413000"/>
              <a:gd name="connsiteY3" fmla="*/ 701675 h 1939925"/>
              <a:gd name="connsiteX4" fmla="*/ 1482725 w 2413000"/>
              <a:gd name="connsiteY4" fmla="*/ 701675 h 1939925"/>
              <a:gd name="connsiteX5" fmla="*/ 1377950 w 2413000"/>
              <a:gd name="connsiteY5" fmla="*/ 596900 h 1939925"/>
              <a:gd name="connsiteX6" fmla="*/ 1482725 w 2413000"/>
              <a:gd name="connsiteY6" fmla="*/ 492125 h 1939925"/>
              <a:gd name="connsiteX7" fmla="*/ 104775 w 2413000"/>
              <a:gd name="connsiteY7" fmla="*/ 492125 h 1939925"/>
              <a:gd name="connsiteX8" fmla="*/ 930275 w 2413000"/>
              <a:gd name="connsiteY8" fmla="*/ 492125 h 1939925"/>
              <a:gd name="connsiteX9" fmla="*/ 1035050 w 2413000"/>
              <a:gd name="connsiteY9" fmla="*/ 596900 h 1939925"/>
              <a:gd name="connsiteX10" fmla="*/ 930275 w 2413000"/>
              <a:gd name="connsiteY10" fmla="*/ 701675 h 1939925"/>
              <a:gd name="connsiteX11" fmla="*/ 104775 w 2413000"/>
              <a:gd name="connsiteY11" fmla="*/ 701675 h 1939925"/>
              <a:gd name="connsiteX12" fmla="*/ 0 w 2413000"/>
              <a:gd name="connsiteY12" fmla="*/ 596900 h 1939925"/>
              <a:gd name="connsiteX13" fmla="*/ 104775 w 2413000"/>
              <a:gd name="connsiteY13" fmla="*/ 492125 h 1939925"/>
              <a:gd name="connsiteX14" fmla="*/ 1482725 w 2413000"/>
              <a:gd name="connsiteY14" fmla="*/ 212725 h 1939925"/>
              <a:gd name="connsiteX15" fmla="*/ 2308225 w 2413000"/>
              <a:gd name="connsiteY15" fmla="*/ 212725 h 1939925"/>
              <a:gd name="connsiteX16" fmla="*/ 2413000 w 2413000"/>
              <a:gd name="connsiteY16" fmla="*/ 317500 h 1939925"/>
              <a:gd name="connsiteX17" fmla="*/ 2308225 w 2413000"/>
              <a:gd name="connsiteY17" fmla="*/ 422275 h 1939925"/>
              <a:gd name="connsiteX18" fmla="*/ 1482725 w 2413000"/>
              <a:gd name="connsiteY18" fmla="*/ 422275 h 1939925"/>
              <a:gd name="connsiteX19" fmla="*/ 1377950 w 2413000"/>
              <a:gd name="connsiteY19" fmla="*/ 317500 h 1939925"/>
              <a:gd name="connsiteX20" fmla="*/ 1482725 w 2413000"/>
              <a:gd name="connsiteY20" fmla="*/ 212725 h 1939925"/>
              <a:gd name="connsiteX21" fmla="*/ 104775 w 2413000"/>
              <a:gd name="connsiteY21" fmla="*/ 212725 h 1939925"/>
              <a:gd name="connsiteX22" fmla="*/ 930275 w 2413000"/>
              <a:gd name="connsiteY22" fmla="*/ 212725 h 1939925"/>
              <a:gd name="connsiteX23" fmla="*/ 1035050 w 2413000"/>
              <a:gd name="connsiteY23" fmla="*/ 317500 h 1939925"/>
              <a:gd name="connsiteX24" fmla="*/ 930275 w 2413000"/>
              <a:gd name="connsiteY24" fmla="*/ 422275 h 1939925"/>
              <a:gd name="connsiteX25" fmla="*/ 104775 w 2413000"/>
              <a:gd name="connsiteY25" fmla="*/ 422275 h 1939925"/>
              <a:gd name="connsiteX26" fmla="*/ 0 w 2413000"/>
              <a:gd name="connsiteY26" fmla="*/ 317500 h 1939925"/>
              <a:gd name="connsiteX27" fmla="*/ 104775 w 2413000"/>
              <a:gd name="connsiteY27" fmla="*/ 212725 h 1939925"/>
              <a:gd name="connsiteX28" fmla="*/ 1206500 w 2413000"/>
              <a:gd name="connsiteY28" fmla="*/ 130175 h 1939925"/>
              <a:gd name="connsiteX29" fmla="*/ 1289050 w 2413000"/>
              <a:gd name="connsiteY29" fmla="*/ 212725 h 1939925"/>
              <a:gd name="connsiteX30" fmla="*/ 1289050 w 2413000"/>
              <a:gd name="connsiteY30" fmla="*/ 1857375 h 1939925"/>
              <a:gd name="connsiteX31" fmla="*/ 1206500 w 2413000"/>
              <a:gd name="connsiteY31" fmla="*/ 1939925 h 1939925"/>
              <a:gd name="connsiteX32" fmla="*/ 1123950 w 2413000"/>
              <a:gd name="connsiteY32" fmla="*/ 1857375 h 1939925"/>
              <a:gd name="connsiteX33" fmla="*/ 1123950 w 2413000"/>
              <a:gd name="connsiteY33" fmla="*/ 212725 h 1939925"/>
              <a:gd name="connsiteX34" fmla="*/ 1206500 w 2413000"/>
              <a:gd name="connsiteY34" fmla="*/ 130175 h 1939925"/>
              <a:gd name="connsiteX35" fmla="*/ 1373188 w 2413000"/>
              <a:gd name="connsiteY35" fmla="*/ 0 h 1939925"/>
              <a:gd name="connsiteX36" fmla="*/ 1462088 w 2413000"/>
              <a:gd name="connsiteY36" fmla="*/ 88900 h 1939925"/>
              <a:gd name="connsiteX37" fmla="*/ 1373188 w 2413000"/>
              <a:gd name="connsiteY37" fmla="*/ 177800 h 1939925"/>
              <a:gd name="connsiteX38" fmla="*/ 1284288 w 2413000"/>
              <a:gd name="connsiteY38" fmla="*/ 88900 h 1939925"/>
              <a:gd name="connsiteX39" fmla="*/ 1373188 w 2413000"/>
              <a:gd name="connsiteY39" fmla="*/ 0 h 1939925"/>
              <a:gd name="connsiteX40" fmla="*/ 1035050 w 2413000"/>
              <a:gd name="connsiteY40" fmla="*/ 0 h 1939925"/>
              <a:gd name="connsiteX41" fmla="*/ 1123950 w 2413000"/>
              <a:gd name="connsiteY41" fmla="*/ 88900 h 1939925"/>
              <a:gd name="connsiteX42" fmla="*/ 1035050 w 2413000"/>
              <a:gd name="connsiteY42" fmla="*/ 177800 h 1939925"/>
              <a:gd name="connsiteX43" fmla="*/ 946150 w 2413000"/>
              <a:gd name="connsiteY43" fmla="*/ 88900 h 1939925"/>
              <a:gd name="connsiteX44" fmla="*/ 1035050 w 2413000"/>
              <a:gd name="connsiteY44" fmla="*/ 0 h 193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413000" h="1939925">
                <a:moveTo>
                  <a:pt x="1482725" y="492125"/>
                </a:moveTo>
                <a:lnTo>
                  <a:pt x="2308225" y="492125"/>
                </a:lnTo>
                <a:cubicBezTo>
                  <a:pt x="2366091" y="492125"/>
                  <a:pt x="2413000" y="539034"/>
                  <a:pt x="2413000" y="596900"/>
                </a:cubicBezTo>
                <a:cubicBezTo>
                  <a:pt x="2413000" y="654766"/>
                  <a:pt x="2366091" y="701675"/>
                  <a:pt x="2308225" y="701675"/>
                </a:cubicBezTo>
                <a:lnTo>
                  <a:pt x="1482725" y="701675"/>
                </a:lnTo>
                <a:cubicBezTo>
                  <a:pt x="1424859" y="701675"/>
                  <a:pt x="1377950" y="654766"/>
                  <a:pt x="1377950" y="596900"/>
                </a:cubicBezTo>
                <a:cubicBezTo>
                  <a:pt x="1377950" y="539034"/>
                  <a:pt x="1424859" y="492125"/>
                  <a:pt x="1482725" y="492125"/>
                </a:cubicBezTo>
                <a:close/>
                <a:moveTo>
                  <a:pt x="104775" y="492125"/>
                </a:moveTo>
                <a:lnTo>
                  <a:pt x="930275" y="492125"/>
                </a:lnTo>
                <a:cubicBezTo>
                  <a:pt x="988141" y="492125"/>
                  <a:pt x="1035050" y="539034"/>
                  <a:pt x="1035050" y="596900"/>
                </a:cubicBezTo>
                <a:cubicBezTo>
                  <a:pt x="1035050" y="654766"/>
                  <a:pt x="988141" y="701675"/>
                  <a:pt x="930275" y="701675"/>
                </a:cubicBezTo>
                <a:lnTo>
                  <a:pt x="104775" y="701675"/>
                </a:lnTo>
                <a:cubicBezTo>
                  <a:pt x="46909" y="701675"/>
                  <a:pt x="0" y="654766"/>
                  <a:pt x="0" y="596900"/>
                </a:cubicBezTo>
                <a:cubicBezTo>
                  <a:pt x="0" y="539034"/>
                  <a:pt x="46909" y="492125"/>
                  <a:pt x="104775" y="492125"/>
                </a:cubicBezTo>
                <a:close/>
                <a:moveTo>
                  <a:pt x="1482725" y="212725"/>
                </a:moveTo>
                <a:lnTo>
                  <a:pt x="2308225" y="212725"/>
                </a:lnTo>
                <a:cubicBezTo>
                  <a:pt x="2366091" y="212725"/>
                  <a:pt x="2413000" y="259634"/>
                  <a:pt x="2413000" y="317500"/>
                </a:cubicBezTo>
                <a:cubicBezTo>
                  <a:pt x="2413000" y="375366"/>
                  <a:pt x="2366091" y="422275"/>
                  <a:pt x="2308225" y="422275"/>
                </a:cubicBezTo>
                <a:lnTo>
                  <a:pt x="1482725" y="422275"/>
                </a:lnTo>
                <a:cubicBezTo>
                  <a:pt x="1424859" y="422275"/>
                  <a:pt x="1377950" y="375366"/>
                  <a:pt x="1377950" y="317500"/>
                </a:cubicBezTo>
                <a:cubicBezTo>
                  <a:pt x="1377950" y="259634"/>
                  <a:pt x="1424859" y="212725"/>
                  <a:pt x="1482725" y="212725"/>
                </a:cubicBezTo>
                <a:close/>
                <a:moveTo>
                  <a:pt x="104775" y="212725"/>
                </a:moveTo>
                <a:lnTo>
                  <a:pt x="930275" y="212725"/>
                </a:lnTo>
                <a:cubicBezTo>
                  <a:pt x="988141" y="212725"/>
                  <a:pt x="1035050" y="259634"/>
                  <a:pt x="1035050" y="317500"/>
                </a:cubicBezTo>
                <a:cubicBezTo>
                  <a:pt x="1035050" y="375366"/>
                  <a:pt x="988141" y="422275"/>
                  <a:pt x="930275" y="422275"/>
                </a:cubicBezTo>
                <a:lnTo>
                  <a:pt x="104775" y="422275"/>
                </a:lnTo>
                <a:cubicBezTo>
                  <a:pt x="46909" y="422275"/>
                  <a:pt x="0" y="375366"/>
                  <a:pt x="0" y="317500"/>
                </a:cubicBezTo>
                <a:cubicBezTo>
                  <a:pt x="0" y="259634"/>
                  <a:pt x="46909" y="212725"/>
                  <a:pt x="104775" y="212725"/>
                </a:cubicBezTo>
                <a:close/>
                <a:moveTo>
                  <a:pt x="1206500" y="130175"/>
                </a:moveTo>
                <a:cubicBezTo>
                  <a:pt x="1252091" y="130175"/>
                  <a:pt x="1289050" y="167134"/>
                  <a:pt x="1289050" y="212725"/>
                </a:cubicBezTo>
                <a:lnTo>
                  <a:pt x="1289050" y="1857375"/>
                </a:lnTo>
                <a:cubicBezTo>
                  <a:pt x="1289050" y="1902966"/>
                  <a:pt x="1252091" y="1939925"/>
                  <a:pt x="1206500" y="1939925"/>
                </a:cubicBezTo>
                <a:cubicBezTo>
                  <a:pt x="1160909" y="1939925"/>
                  <a:pt x="1123950" y="1902966"/>
                  <a:pt x="1123950" y="1857375"/>
                </a:cubicBezTo>
                <a:lnTo>
                  <a:pt x="1123950" y="212725"/>
                </a:lnTo>
                <a:cubicBezTo>
                  <a:pt x="1123950" y="167134"/>
                  <a:pt x="1160909" y="130175"/>
                  <a:pt x="1206500" y="130175"/>
                </a:cubicBezTo>
                <a:close/>
                <a:moveTo>
                  <a:pt x="1373188" y="0"/>
                </a:moveTo>
                <a:cubicBezTo>
                  <a:pt x="1422286" y="0"/>
                  <a:pt x="1462088" y="39802"/>
                  <a:pt x="1462088" y="88900"/>
                </a:cubicBezTo>
                <a:cubicBezTo>
                  <a:pt x="1462088" y="137998"/>
                  <a:pt x="1422286" y="177800"/>
                  <a:pt x="1373188" y="177800"/>
                </a:cubicBezTo>
                <a:cubicBezTo>
                  <a:pt x="1324090" y="177800"/>
                  <a:pt x="1284288" y="137998"/>
                  <a:pt x="1284288" y="88900"/>
                </a:cubicBezTo>
                <a:cubicBezTo>
                  <a:pt x="1284288" y="39802"/>
                  <a:pt x="1324090" y="0"/>
                  <a:pt x="1373188" y="0"/>
                </a:cubicBezTo>
                <a:close/>
                <a:moveTo>
                  <a:pt x="1035050" y="0"/>
                </a:moveTo>
                <a:cubicBezTo>
                  <a:pt x="1084148" y="0"/>
                  <a:pt x="1123950" y="39802"/>
                  <a:pt x="1123950" y="88900"/>
                </a:cubicBezTo>
                <a:cubicBezTo>
                  <a:pt x="1123950" y="137998"/>
                  <a:pt x="1084148" y="177800"/>
                  <a:pt x="1035050" y="177800"/>
                </a:cubicBezTo>
                <a:cubicBezTo>
                  <a:pt x="985952" y="177800"/>
                  <a:pt x="946150" y="137998"/>
                  <a:pt x="946150" y="88900"/>
                </a:cubicBezTo>
                <a:cubicBezTo>
                  <a:pt x="946150" y="39802"/>
                  <a:pt x="985952" y="0"/>
                  <a:pt x="103505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8" name="フリーフォーム: 図形 207">
            <a:extLst>
              <a:ext uri="{FF2B5EF4-FFF2-40B4-BE49-F238E27FC236}">
                <a16:creationId xmlns:a16="http://schemas.microsoft.com/office/drawing/2014/main" id="{E370C654-C98F-E223-BD97-ED7FD0DE07A4}"/>
              </a:ext>
            </a:extLst>
          </p:cNvPr>
          <p:cNvSpPr/>
          <p:nvPr/>
        </p:nvSpPr>
        <p:spPr>
          <a:xfrm>
            <a:off x="3699147" y="1213795"/>
            <a:ext cx="2543311" cy="1939925"/>
          </a:xfrm>
          <a:custGeom>
            <a:avLst/>
            <a:gdLst>
              <a:gd name="connsiteX0" fmla="*/ 1488692 w 2543311"/>
              <a:gd name="connsiteY0" fmla="*/ 544188 h 1939925"/>
              <a:gd name="connsiteX1" fmla="*/ 1521868 w 2543311"/>
              <a:gd name="connsiteY1" fmla="*/ 546267 h 1939925"/>
              <a:gd name="connsiteX2" fmla="*/ 2470343 w 2543311"/>
              <a:gd name="connsiteY2" fmla="*/ 800410 h 1939925"/>
              <a:gd name="connsiteX3" fmla="*/ 2529534 w 2543311"/>
              <a:gd name="connsiteY3" fmla="*/ 902932 h 1939925"/>
              <a:gd name="connsiteX4" fmla="*/ 2529534 w 2543311"/>
              <a:gd name="connsiteY4" fmla="*/ 902932 h 1939925"/>
              <a:gd name="connsiteX5" fmla="*/ 2427011 w 2543311"/>
              <a:gd name="connsiteY5" fmla="*/ 962123 h 1939925"/>
              <a:gd name="connsiteX6" fmla="*/ 1478537 w 2543311"/>
              <a:gd name="connsiteY6" fmla="*/ 707979 h 1939925"/>
              <a:gd name="connsiteX7" fmla="*/ 1419346 w 2543311"/>
              <a:gd name="connsiteY7" fmla="*/ 605457 h 1939925"/>
              <a:gd name="connsiteX8" fmla="*/ 1419346 w 2543311"/>
              <a:gd name="connsiteY8" fmla="*/ 605458 h 1939925"/>
              <a:gd name="connsiteX9" fmla="*/ 1488692 w 2543311"/>
              <a:gd name="connsiteY9" fmla="*/ 544188 h 1939925"/>
              <a:gd name="connsiteX10" fmla="*/ 1054619 w 2543311"/>
              <a:gd name="connsiteY10" fmla="*/ 544188 h 1939925"/>
              <a:gd name="connsiteX11" fmla="*/ 1123965 w 2543311"/>
              <a:gd name="connsiteY11" fmla="*/ 605458 h 1939925"/>
              <a:gd name="connsiteX12" fmla="*/ 1123965 w 2543311"/>
              <a:gd name="connsiteY12" fmla="*/ 605457 h 1939925"/>
              <a:gd name="connsiteX13" fmla="*/ 1064774 w 2543311"/>
              <a:gd name="connsiteY13" fmla="*/ 707979 h 1939925"/>
              <a:gd name="connsiteX14" fmla="*/ 116300 w 2543311"/>
              <a:gd name="connsiteY14" fmla="*/ 962123 h 1939925"/>
              <a:gd name="connsiteX15" fmla="*/ 13778 w 2543311"/>
              <a:gd name="connsiteY15" fmla="*/ 902932 h 1939925"/>
              <a:gd name="connsiteX16" fmla="*/ 13777 w 2543311"/>
              <a:gd name="connsiteY16" fmla="*/ 902932 h 1939925"/>
              <a:gd name="connsiteX17" fmla="*/ 72968 w 2543311"/>
              <a:gd name="connsiteY17" fmla="*/ 800410 h 1939925"/>
              <a:gd name="connsiteX18" fmla="*/ 1021443 w 2543311"/>
              <a:gd name="connsiteY18" fmla="*/ 546267 h 1939925"/>
              <a:gd name="connsiteX19" fmla="*/ 1054619 w 2543311"/>
              <a:gd name="connsiteY19" fmla="*/ 544188 h 1939925"/>
              <a:gd name="connsiteX20" fmla="*/ 1266195 w 2543311"/>
              <a:gd name="connsiteY20" fmla="*/ 130175 h 1939925"/>
              <a:gd name="connsiteX21" fmla="*/ 1348745 w 2543311"/>
              <a:gd name="connsiteY21" fmla="*/ 212725 h 1939925"/>
              <a:gd name="connsiteX22" fmla="*/ 1348745 w 2543311"/>
              <a:gd name="connsiteY22" fmla="*/ 1857375 h 1939925"/>
              <a:gd name="connsiteX23" fmla="*/ 1266195 w 2543311"/>
              <a:gd name="connsiteY23" fmla="*/ 1939925 h 1939925"/>
              <a:gd name="connsiteX24" fmla="*/ 1183645 w 2543311"/>
              <a:gd name="connsiteY24" fmla="*/ 1857375 h 1939925"/>
              <a:gd name="connsiteX25" fmla="*/ 1183645 w 2543311"/>
              <a:gd name="connsiteY25" fmla="*/ 212725 h 1939925"/>
              <a:gd name="connsiteX26" fmla="*/ 1266195 w 2543311"/>
              <a:gd name="connsiteY26" fmla="*/ 130175 h 1939925"/>
              <a:gd name="connsiteX27" fmla="*/ 2471093 w 2543311"/>
              <a:gd name="connsiteY27" fmla="*/ 59709 h 1939925"/>
              <a:gd name="connsiteX28" fmla="*/ 2540440 w 2543311"/>
              <a:gd name="connsiteY28" fmla="*/ 120980 h 1939925"/>
              <a:gd name="connsiteX29" fmla="*/ 2540439 w 2543311"/>
              <a:gd name="connsiteY29" fmla="*/ 120980 h 1939925"/>
              <a:gd name="connsiteX30" fmla="*/ 2481248 w 2543311"/>
              <a:gd name="connsiteY30" fmla="*/ 223502 h 1939925"/>
              <a:gd name="connsiteX31" fmla="*/ 1532773 w 2543311"/>
              <a:gd name="connsiteY31" fmla="*/ 477644 h 1939925"/>
              <a:gd name="connsiteX32" fmla="*/ 1430251 w 2543311"/>
              <a:gd name="connsiteY32" fmla="*/ 418453 h 1939925"/>
              <a:gd name="connsiteX33" fmla="*/ 1430251 w 2543311"/>
              <a:gd name="connsiteY33" fmla="*/ 418454 h 1939925"/>
              <a:gd name="connsiteX34" fmla="*/ 1489442 w 2543311"/>
              <a:gd name="connsiteY34" fmla="*/ 315932 h 1939925"/>
              <a:gd name="connsiteX35" fmla="*/ 2437918 w 2543311"/>
              <a:gd name="connsiteY35" fmla="*/ 61788 h 1939925"/>
              <a:gd name="connsiteX36" fmla="*/ 2471093 w 2543311"/>
              <a:gd name="connsiteY36" fmla="*/ 59709 h 1939925"/>
              <a:gd name="connsiteX37" fmla="*/ 72218 w 2543311"/>
              <a:gd name="connsiteY37" fmla="*/ 59709 h 1939925"/>
              <a:gd name="connsiteX38" fmla="*/ 105394 w 2543311"/>
              <a:gd name="connsiteY38" fmla="*/ 61788 h 1939925"/>
              <a:gd name="connsiteX39" fmla="*/ 1053869 w 2543311"/>
              <a:gd name="connsiteY39" fmla="*/ 315932 h 1939925"/>
              <a:gd name="connsiteX40" fmla="*/ 1113060 w 2543311"/>
              <a:gd name="connsiteY40" fmla="*/ 418454 h 1939925"/>
              <a:gd name="connsiteX41" fmla="*/ 1113060 w 2543311"/>
              <a:gd name="connsiteY41" fmla="*/ 418453 h 1939925"/>
              <a:gd name="connsiteX42" fmla="*/ 1010538 w 2543311"/>
              <a:gd name="connsiteY42" fmla="*/ 477644 h 1939925"/>
              <a:gd name="connsiteX43" fmla="*/ 62064 w 2543311"/>
              <a:gd name="connsiteY43" fmla="*/ 223502 h 1939925"/>
              <a:gd name="connsiteX44" fmla="*/ 2872 w 2543311"/>
              <a:gd name="connsiteY44" fmla="*/ 120980 h 1939925"/>
              <a:gd name="connsiteX45" fmla="*/ 2871 w 2543311"/>
              <a:gd name="connsiteY45" fmla="*/ 120980 h 1939925"/>
              <a:gd name="connsiteX46" fmla="*/ 72218 w 2543311"/>
              <a:gd name="connsiteY46" fmla="*/ 59709 h 1939925"/>
              <a:gd name="connsiteX47" fmla="*/ 1432883 w 2543311"/>
              <a:gd name="connsiteY47" fmla="*/ 0 h 1939925"/>
              <a:gd name="connsiteX48" fmla="*/ 1521783 w 2543311"/>
              <a:gd name="connsiteY48" fmla="*/ 88900 h 1939925"/>
              <a:gd name="connsiteX49" fmla="*/ 1432883 w 2543311"/>
              <a:gd name="connsiteY49" fmla="*/ 177800 h 1939925"/>
              <a:gd name="connsiteX50" fmla="*/ 1343983 w 2543311"/>
              <a:gd name="connsiteY50" fmla="*/ 88900 h 1939925"/>
              <a:gd name="connsiteX51" fmla="*/ 1432883 w 2543311"/>
              <a:gd name="connsiteY51" fmla="*/ 0 h 1939925"/>
              <a:gd name="connsiteX52" fmla="*/ 1094745 w 2543311"/>
              <a:gd name="connsiteY52" fmla="*/ 0 h 1939925"/>
              <a:gd name="connsiteX53" fmla="*/ 1183645 w 2543311"/>
              <a:gd name="connsiteY53" fmla="*/ 88900 h 1939925"/>
              <a:gd name="connsiteX54" fmla="*/ 1094745 w 2543311"/>
              <a:gd name="connsiteY54" fmla="*/ 177800 h 1939925"/>
              <a:gd name="connsiteX55" fmla="*/ 1005845 w 2543311"/>
              <a:gd name="connsiteY55" fmla="*/ 88900 h 1939925"/>
              <a:gd name="connsiteX56" fmla="*/ 1094745 w 2543311"/>
              <a:gd name="connsiteY56" fmla="*/ 0 h 193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543311" h="1939925">
                <a:moveTo>
                  <a:pt x="1488692" y="544188"/>
                </a:moveTo>
                <a:cubicBezTo>
                  <a:pt x="1499462" y="542688"/>
                  <a:pt x="1510704" y="543276"/>
                  <a:pt x="1521868" y="546267"/>
                </a:cubicBezTo>
                <a:lnTo>
                  <a:pt x="2470343" y="800410"/>
                </a:lnTo>
                <a:cubicBezTo>
                  <a:pt x="2514999" y="812376"/>
                  <a:pt x="2541500" y="858277"/>
                  <a:pt x="2529534" y="902932"/>
                </a:cubicBezTo>
                <a:lnTo>
                  <a:pt x="2529534" y="902932"/>
                </a:lnTo>
                <a:cubicBezTo>
                  <a:pt x="2517568" y="947588"/>
                  <a:pt x="2471667" y="974089"/>
                  <a:pt x="2427011" y="962123"/>
                </a:cubicBezTo>
                <a:lnTo>
                  <a:pt x="1478537" y="707979"/>
                </a:lnTo>
                <a:cubicBezTo>
                  <a:pt x="1433881" y="696014"/>
                  <a:pt x="1407381" y="650113"/>
                  <a:pt x="1419346" y="605457"/>
                </a:cubicBezTo>
                <a:lnTo>
                  <a:pt x="1419346" y="605458"/>
                </a:lnTo>
                <a:cubicBezTo>
                  <a:pt x="1428320" y="571966"/>
                  <a:pt x="1456383" y="548687"/>
                  <a:pt x="1488692" y="544188"/>
                </a:cubicBezTo>
                <a:close/>
                <a:moveTo>
                  <a:pt x="1054619" y="544188"/>
                </a:moveTo>
                <a:cubicBezTo>
                  <a:pt x="1086928" y="548687"/>
                  <a:pt x="1114991" y="571966"/>
                  <a:pt x="1123965" y="605458"/>
                </a:cubicBezTo>
                <a:lnTo>
                  <a:pt x="1123965" y="605457"/>
                </a:lnTo>
                <a:cubicBezTo>
                  <a:pt x="1135930" y="650113"/>
                  <a:pt x="1109430" y="696014"/>
                  <a:pt x="1064774" y="707979"/>
                </a:cubicBezTo>
                <a:lnTo>
                  <a:pt x="116300" y="962123"/>
                </a:lnTo>
                <a:cubicBezTo>
                  <a:pt x="71644" y="974089"/>
                  <a:pt x="25743" y="947588"/>
                  <a:pt x="13778" y="902932"/>
                </a:cubicBezTo>
                <a:lnTo>
                  <a:pt x="13777" y="902932"/>
                </a:lnTo>
                <a:cubicBezTo>
                  <a:pt x="1811" y="858277"/>
                  <a:pt x="28312" y="812376"/>
                  <a:pt x="72968" y="800410"/>
                </a:cubicBezTo>
                <a:lnTo>
                  <a:pt x="1021443" y="546267"/>
                </a:lnTo>
                <a:cubicBezTo>
                  <a:pt x="1032607" y="543276"/>
                  <a:pt x="1043849" y="542688"/>
                  <a:pt x="1054619" y="544188"/>
                </a:cubicBezTo>
                <a:close/>
                <a:moveTo>
                  <a:pt x="1266195" y="130175"/>
                </a:moveTo>
                <a:cubicBezTo>
                  <a:pt x="1311786" y="130175"/>
                  <a:pt x="1348745" y="167134"/>
                  <a:pt x="1348745" y="212725"/>
                </a:cubicBezTo>
                <a:lnTo>
                  <a:pt x="1348745" y="1857375"/>
                </a:lnTo>
                <a:cubicBezTo>
                  <a:pt x="1348745" y="1902966"/>
                  <a:pt x="1311786" y="1939925"/>
                  <a:pt x="1266195" y="1939925"/>
                </a:cubicBezTo>
                <a:cubicBezTo>
                  <a:pt x="1220604" y="1939925"/>
                  <a:pt x="1183645" y="1902966"/>
                  <a:pt x="1183645" y="1857375"/>
                </a:cubicBezTo>
                <a:lnTo>
                  <a:pt x="1183645" y="212725"/>
                </a:lnTo>
                <a:cubicBezTo>
                  <a:pt x="1183645" y="167134"/>
                  <a:pt x="1220604" y="130175"/>
                  <a:pt x="1266195" y="130175"/>
                </a:cubicBezTo>
                <a:close/>
                <a:moveTo>
                  <a:pt x="2471093" y="59709"/>
                </a:moveTo>
                <a:cubicBezTo>
                  <a:pt x="2503403" y="64208"/>
                  <a:pt x="2531466" y="87488"/>
                  <a:pt x="2540440" y="120980"/>
                </a:cubicBezTo>
                <a:lnTo>
                  <a:pt x="2540439" y="120980"/>
                </a:lnTo>
                <a:cubicBezTo>
                  <a:pt x="2552404" y="165636"/>
                  <a:pt x="2525903" y="211537"/>
                  <a:pt x="2481248" y="223502"/>
                </a:cubicBezTo>
                <a:lnTo>
                  <a:pt x="1532773" y="477644"/>
                </a:lnTo>
                <a:cubicBezTo>
                  <a:pt x="1488117" y="489610"/>
                  <a:pt x="1442216" y="463109"/>
                  <a:pt x="1430251" y="418453"/>
                </a:cubicBezTo>
                <a:lnTo>
                  <a:pt x="1430251" y="418454"/>
                </a:lnTo>
                <a:cubicBezTo>
                  <a:pt x="1418286" y="373798"/>
                  <a:pt x="1444786" y="327897"/>
                  <a:pt x="1489442" y="315932"/>
                </a:cubicBezTo>
                <a:lnTo>
                  <a:pt x="2437918" y="61788"/>
                </a:lnTo>
                <a:cubicBezTo>
                  <a:pt x="2449082" y="58797"/>
                  <a:pt x="2460323" y="58210"/>
                  <a:pt x="2471093" y="59709"/>
                </a:cubicBezTo>
                <a:close/>
                <a:moveTo>
                  <a:pt x="72218" y="59709"/>
                </a:moveTo>
                <a:cubicBezTo>
                  <a:pt x="82988" y="58210"/>
                  <a:pt x="94230" y="58797"/>
                  <a:pt x="105394" y="61788"/>
                </a:cubicBezTo>
                <a:lnTo>
                  <a:pt x="1053869" y="315932"/>
                </a:lnTo>
                <a:cubicBezTo>
                  <a:pt x="1098525" y="327897"/>
                  <a:pt x="1125025" y="373798"/>
                  <a:pt x="1113060" y="418454"/>
                </a:cubicBezTo>
                <a:lnTo>
                  <a:pt x="1113060" y="418453"/>
                </a:lnTo>
                <a:cubicBezTo>
                  <a:pt x="1101095" y="463109"/>
                  <a:pt x="1055194" y="489610"/>
                  <a:pt x="1010538" y="477644"/>
                </a:cubicBezTo>
                <a:lnTo>
                  <a:pt x="62064" y="223502"/>
                </a:lnTo>
                <a:cubicBezTo>
                  <a:pt x="17408" y="211537"/>
                  <a:pt x="-9093" y="165636"/>
                  <a:pt x="2872" y="120980"/>
                </a:cubicBezTo>
                <a:lnTo>
                  <a:pt x="2871" y="120980"/>
                </a:lnTo>
                <a:cubicBezTo>
                  <a:pt x="11846" y="87488"/>
                  <a:pt x="39908" y="64208"/>
                  <a:pt x="72218" y="59709"/>
                </a:cubicBezTo>
                <a:close/>
                <a:moveTo>
                  <a:pt x="1432883" y="0"/>
                </a:moveTo>
                <a:cubicBezTo>
                  <a:pt x="1481981" y="0"/>
                  <a:pt x="1521783" y="39802"/>
                  <a:pt x="1521783" y="88900"/>
                </a:cubicBezTo>
                <a:cubicBezTo>
                  <a:pt x="1521783" y="137998"/>
                  <a:pt x="1481981" y="177800"/>
                  <a:pt x="1432883" y="177800"/>
                </a:cubicBezTo>
                <a:cubicBezTo>
                  <a:pt x="1383785" y="177800"/>
                  <a:pt x="1343983" y="137998"/>
                  <a:pt x="1343983" y="88900"/>
                </a:cubicBezTo>
                <a:cubicBezTo>
                  <a:pt x="1343983" y="39802"/>
                  <a:pt x="1383785" y="0"/>
                  <a:pt x="1432883" y="0"/>
                </a:cubicBezTo>
                <a:close/>
                <a:moveTo>
                  <a:pt x="1094745" y="0"/>
                </a:moveTo>
                <a:cubicBezTo>
                  <a:pt x="1143843" y="0"/>
                  <a:pt x="1183645" y="39802"/>
                  <a:pt x="1183645" y="88900"/>
                </a:cubicBezTo>
                <a:cubicBezTo>
                  <a:pt x="1183645" y="137998"/>
                  <a:pt x="1143843" y="177800"/>
                  <a:pt x="1094745" y="177800"/>
                </a:cubicBezTo>
                <a:cubicBezTo>
                  <a:pt x="1045647" y="177800"/>
                  <a:pt x="1005845" y="137998"/>
                  <a:pt x="1005845" y="88900"/>
                </a:cubicBezTo>
                <a:cubicBezTo>
                  <a:pt x="1005845" y="39802"/>
                  <a:pt x="1045647" y="0"/>
                  <a:pt x="109474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4" name="フリーフォーム: 図形 203">
            <a:extLst>
              <a:ext uri="{FF2B5EF4-FFF2-40B4-BE49-F238E27FC236}">
                <a16:creationId xmlns:a16="http://schemas.microsoft.com/office/drawing/2014/main" id="{E17B04FF-F253-46DF-DA4B-3067A4006C51}"/>
              </a:ext>
            </a:extLst>
          </p:cNvPr>
          <p:cNvSpPr/>
          <p:nvPr/>
        </p:nvSpPr>
        <p:spPr>
          <a:xfrm>
            <a:off x="840954" y="1213795"/>
            <a:ext cx="2389745" cy="1975294"/>
          </a:xfrm>
          <a:custGeom>
            <a:avLst/>
            <a:gdLst>
              <a:gd name="connsiteX0" fmla="*/ 1315665 w 2389745"/>
              <a:gd name="connsiteY0" fmla="*/ 522407 h 1975294"/>
              <a:gd name="connsiteX1" fmla="*/ 2315252 w 2389745"/>
              <a:gd name="connsiteY1" fmla="*/ 522407 h 1975294"/>
              <a:gd name="connsiteX2" fmla="*/ 2389745 w 2389745"/>
              <a:gd name="connsiteY2" fmla="*/ 596900 h 1975294"/>
              <a:gd name="connsiteX3" fmla="*/ 2315252 w 2389745"/>
              <a:gd name="connsiteY3" fmla="*/ 671393 h 1975294"/>
              <a:gd name="connsiteX4" fmla="*/ 1315665 w 2389745"/>
              <a:gd name="connsiteY4" fmla="*/ 671393 h 1975294"/>
              <a:gd name="connsiteX5" fmla="*/ 74493 w 2389745"/>
              <a:gd name="connsiteY5" fmla="*/ 522407 h 1975294"/>
              <a:gd name="connsiteX6" fmla="*/ 1063331 w 2389745"/>
              <a:gd name="connsiteY6" fmla="*/ 522407 h 1975294"/>
              <a:gd name="connsiteX7" fmla="*/ 1063331 w 2389745"/>
              <a:gd name="connsiteY7" fmla="*/ 671393 h 1975294"/>
              <a:gd name="connsiteX8" fmla="*/ 74493 w 2389745"/>
              <a:gd name="connsiteY8" fmla="*/ 671393 h 1975294"/>
              <a:gd name="connsiteX9" fmla="*/ 0 w 2389745"/>
              <a:gd name="connsiteY9" fmla="*/ 596900 h 1975294"/>
              <a:gd name="connsiteX10" fmla="*/ 74493 w 2389745"/>
              <a:gd name="connsiteY10" fmla="*/ 522407 h 1975294"/>
              <a:gd name="connsiteX11" fmla="*/ 1315665 w 2389745"/>
              <a:gd name="connsiteY11" fmla="*/ 308334 h 1975294"/>
              <a:gd name="connsiteX12" fmla="*/ 2315252 w 2389745"/>
              <a:gd name="connsiteY12" fmla="*/ 308334 h 1975294"/>
              <a:gd name="connsiteX13" fmla="*/ 2389745 w 2389745"/>
              <a:gd name="connsiteY13" fmla="*/ 382827 h 1975294"/>
              <a:gd name="connsiteX14" fmla="*/ 2315252 w 2389745"/>
              <a:gd name="connsiteY14" fmla="*/ 457320 h 1975294"/>
              <a:gd name="connsiteX15" fmla="*/ 1315665 w 2389745"/>
              <a:gd name="connsiteY15" fmla="*/ 457320 h 1975294"/>
              <a:gd name="connsiteX16" fmla="*/ 74493 w 2389745"/>
              <a:gd name="connsiteY16" fmla="*/ 308334 h 1975294"/>
              <a:gd name="connsiteX17" fmla="*/ 1063331 w 2389745"/>
              <a:gd name="connsiteY17" fmla="*/ 308334 h 1975294"/>
              <a:gd name="connsiteX18" fmla="*/ 1063331 w 2389745"/>
              <a:gd name="connsiteY18" fmla="*/ 457320 h 1975294"/>
              <a:gd name="connsiteX19" fmla="*/ 74493 w 2389745"/>
              <a:gd name="connsiteY19" fmla="*/ 457320 h 1975294"/>
              <a:gd name="connsiteX20" fmla="*/ 0 w 2389745"/>
              <a:gd name="connsiteY20" fmla="*/ 382827 h 1975294"/>
              <a:gd name="connsiteX21" fmla="*/ 74493 w 2389745"/>
              <a:gd name="connsiteY21" fmla="*/ 308334 h 1975294"/>
              <a:gd name="connsiteX22" fmla="*/ 1191341 w 2389745"/>
              <a:gd name="connsiteY22" fmla="*/ 165544 h 1975294"/>
              <a:gd name="connsiteX23" fmla="*/ 1273891 w 2389745"/>
              <a:gd name="connsiteY23" fmla="*/ 248094 h 1975294"/>
              <a:gd name="connsiteX24" fmla="*/ 1273891 w 2389745"/>
              <a:gd name="connsiteY24" fmla="*/ 1892744 h 1975294"/>
              <a:gd name="connsiteX25" fmla="*/ 1191341 w 2389745"/>
              <a:gd name="connsiteY25" fmla="*/ 1975294 h 1975294"/>
              <a:gd name="connsiteX26" fmla="*/ 1108791 w 2389745"/>
              <a:gd name="connsiteY26" fmla="*/ 1892744 h 1975294"/>
              <a:gd name="connsiteX27" fmla="*/ 1108791 w 2389745"/>
              <a:gd name="connsiteY27" fmla="*/ 248094 h 1975294"/>
              <a:gd name="connsiteX28" fmla="*/ 1191341 w 2389745"/>
              <a:gd name="connsiteY28" fmla="*/ 165544 h 1975294"/>
              <a:gd name="connsiteX29" fmla="*/ 1357376 w 2389745"/>
              <a:gd name="connsiteY29" fmla="*/ 0 h 1975294"/>
              <a:gd name="connsiteX30" fmla="*/ 1446276 w 2389745"/>
              <a:gd name="connsiteY30" fmla="*/ 88900 h 1975294"/>
              <a:gd name="connsiteX31" fmla="*/ 1357376 w 2389745"/>
              <a:gd name="connsiteY31" fmla="*/ 177800 h 1975294"/>
              <a:gd name="connsiteX32" fmla="*/ 1268476 w 2389745"/>
              <a:gd name="connsiteY32" fmla="*/ 88900 h 1975294"/>
              <a:gd name="connsiteX33" fmla="*/ 1357376 w 2389745"/>
              <a:gd name="connsiteY33" fmla="*/ 0 h 1975294"/>
              <a:gd name="connsiteX34" fmla="*/ 1019238 w 2389745"/>
              <a:gd name="connsiteY34" fmla="*/ 0 h 1975294"/>
              <a:gd name="connsiteX35" fmla="*/ 1108138 w 2389745"/>
              <a:gd name="connsiteY35" fmla="*/ 88900 h 1975294"/>
              <a:gd name="connsiteX36" fmla="*/ 1019238 w 2389745"/>
              <a:gd name="connsiteY36" fmla="*/ 177800 h 1975294"/>
              <a:gd name="connsiteX37" fmla="*/ 930338 w 2389745"/>
              <a:gd name="connsiteY37" fmla="*/ 88900 h 1975294"/>
              <a:gd name="connsiteX38" fmla="*/ 1019238 w 2389745"/>
              <a:gd name="connsiteY38" fmla="*/ 0 h 197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389745" h="1975294">
                <a:moveTo>
                  <a:pt x="1315665" y="522407"/>
                </a:moveTo>
                <a:lnTo>
                  <a:pt x="2315252" y="522407"/>
                </a:lnTo>
                <a:cubicBezTo>
                  <a:pt x="2356393" y="522407"/>
                  <a:pt x="2389745" y="555759"/>
                  <a:pt x="2389745" y="596900"/>
                </a:cubicBezTo>
                <a:cubicBezTo>
                  <a:pt x="2389745" y="638041"/>
                  <a:pt x="2356393" y="671393"/>
                  <a:pt x="2315252" y="671393"/>
                </a:cubicBezTo>
                <a:lnTo>
                  <a:pt x="1315665" y="671393"/>
                </a:lnTo>
                <a:close/>
                <a:moveTo>
                  <a:pt x="74493" y="522407"/>
                </a:moveTo>
                <a:lnTo>
                  <a:pt x="1063331" y="522407"/>
                </a:lnTo>
                <a:lnTo>
                  <a:pt x="1063331" y="671393"/>
                </a:lnTo>
                <a:lnTo>
                  <a:pt x="74493" y="671393"/>
                </a:lnTo>
                <a:cubicBezTo>
                  <a:pt x="33352" y="671393"/>
                  <a:pt x="0" y="638041"/>
                  <a:pt x="0" y="596900"/>
                </a:cubicBezTo>
                <a:cubicBezTo>
                  <a:pt x="0" y="555759"/>
                  <a:pt x="33352" y="522407"/>
                  <a:pt x="74493" y="522407"/>
                </a:cubicBezTo>
                <a:close/>
                <a:moveTo>
                  <a:pt x="1315665" y="308334"/>
                </a:moveTo>
                <a:lnTo>
                  <a:pt x="2315252" y="308334"/>
                </a:lnTo>
                <a:cubicBezTo>
                  <a:pt x="2356393" y="308334"/>
                  <a:pt x="2389745" y="341686"/>
                  <a:pt x="2389745" y="382827"/>
                </a:cubicBezTo>
                <a:cubicBezTo>
                  <a:pt x="2389745" y="423968"/>
                  <a:pt x="2356393" y="457320"/>
                  <a:pt x="2315252" y="457320"/>
                </a:cubicBezTo>
                <a:lnTo>
                  <a:pt x="1315665" y="457320"/>
                </a:lnTo>
                <a:close/>
                <a:moveTo>
                  <a:pt x="74493" y="308334"/>
                </a:moveTo>
                <a:lnTo>
                  <a:pt x="1063331" y="308334"/>
                </a:lnTo>
                <a:lnTo>
                  <a:pt x="1063331" y="457320"/>
                </a:lnTo>
                <a:lnTo>
                  <a:pt x="74493" y="457320"/>
                </a:lnTo>
                <a:cubicBezTo>
                  <a:pt x="33352" y="457320"/>
                  <a:pt x="0" y="423968"/>
                  <a:pt x="0" y="382827"/>
                </a:cubicBezTo>
                <a:cubicBezTo>
                  <a:pt x="0" y="341686"/>
                  <a:pt x="33352" y="308334"/>
                  <a:pt x="74493" y="308334"/>
                </a:cubicBezTo>
                <a:close/>
                <a:moveTo>
                  <a:pt x="1191341" y="165544"/>
                </a:moveTo>
                <a:cubicBezTo>
                  <a:pt x="1236932" y="165544"/>
                  <a:pt x="1273891" y="202503"/>
                  <a:pt x="1273891" y="248094"/>
                </a:cubicBezTo>
                <a:lnTo>
                  <a:pt x="1273891" y="1892744"/>
                </a:lnTo>
                <a:cubicBezTo>
                  <a:pt x="1273891" y="1938335"/>
                  <a:pt x="1236932" y="1975294"/>
                  <a:pt x="1191341" y="1975294"/>
                </a:cubicBezTo>
                <a:cubicBezTo>
                  <a:pt x="1145750" y="1975294"/>
                  <a:pt x="1108791" y="1938335"/>
                  <a:pt x="1108791" y="1892744"/>
                </a:cubicBezTo>
                <a:lnTo>
                  <a:pt x="1108791" y="248094"/>
                </a:lnTo>
                <a:cubicBezTo>
                  <a:pt x="1108791" y="202503"/>
                  <a:pt x="1145750" y="165544"/>
                  <a:pt x="1191341" y="165544"/>
                </a:cubicBezTo>
                <a:close/>
                <a:moveTo>
                  <a:pt x="1357376" y="0"/>
                </a:moveTo>
                <a:cubicBezTo>
                  <a:pt x="1406474" y="0"/>
                  <a:pt x="1446276" y="39802"/>
                  <a:pt x="1446276" y="88900"/>
                </a:cubicBezTo>
                <a:cubicBezTo>
                  <a:pt x="1446276" y="137998"/>
                  <a:pt x="1406474" y="177800"/>
                  <a:pt x="1357376" y="177800"/>
                </a:cubicBezTo>
                <a:cubicBezTo>
                  <a:pt x="1308278" y="177800"/>
                  <a:pt x="1268476" y="137998"/>
                  <a:pt x="1268476" y="88900"/>
                </a:cubicBezTo>
                <a:cubicBezTo>
                  <a:pt x="1268476" y="39802"/>
                  <a:pt x="1308278" y="0"/>
                  <a:pt x="1357376" y="0"/>
                </a:cubicBezTo>
                <a:close/>
                <a:moveTo>
                  <a:pt x="1019238" y="0"/>
                </a:moveTo>
                <a:cubicBezTo>
                  <a:pt x="1068336" y="0"/>
                  <a:pt x="1108138" y="39802"/>
                  <a:pt x="1108138" y="88900"/>
                </a:cubicBezTo>
                <a:cubicBezTo>
                  <a:pt x="1108138" y="137998"/>
                  <a:pt x="1068336" y="177800"/>
                  <a:pt x="1019238" y="177800"/>
                </a:cubicBezTo>
                <a:cubicBezTo>
                  <a:pt x="970140" y="177800"/>
                  <a:pt x="930338" y="137998"/>
                  <a:pt x="930338" y="88900"/>
                </a:cubicBezTo>
                <a:cubicBezTo>
                  <a:pt x="930338" y="39802"/>
                  <a:pt x="970140" y="0"/>
                  <a:pt x="101923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2" name="フリーフォーム: 図形 211">
            <a:extLst>
              <a:ext uri="{FF2B5EF4-FFF2-40B4-BE49-F238E27FC236}">
                <a16:creationId xmlns:a16="http://schemas.microsoft.com/office/drawing/2014/main" id="{2B2229C7-0FF2-9715-F166-E442D6E8B7A5}"/>
              </a:ext>
            </a:extLst>
          </p:cNvPr>
          <p:cNvSpPr/>
          <p:nvPr/>
        </p:nvSpPr>
        <p:spPr>
          <a:xfrm>
            <a:off x="847630" y="4337057"/>
            <a:ext cx="2313014" cy="1503420"/>
          </a:xfrm>
          <a:custGeom>
            <a:avLst/>
            <a:gdLst>
              <a:gd name="connsiteX0" fmla="*/ 1080447 w 2313014"/>
              <a:gd name="connsiteY0" fmla="*/ 1209938 h 1503420"/>
              <a:gd name="connsiteX1" fmla="*/ 1206107 w 2313014"/>
              <a:gd name="connsiteY1" fmla="*/ 1209938 h 1503420"/>
              <a:gd name="connsiteX2" fmla="*/ 1206107 w 2313014"/>
              <a:gd name="connsiteY2" fmla="*/ 1440590 h 1503420"/>
              <a:gd name="connsiteX3" fmla="*/ 1143277 w 2313014"/>
              <a:gd name="connsiteY3" fmla="*/ 1503420 h 1503420"/>
              <a:gd name="connsiteX4" fmla="*/ 1080447 w 2313014"/>
              <a:gd name="connsiteY4" fmla="*/ 1440590 h 1503420"/>
              <a:gd name="connsiteX5" fmla="*/ 1080447 w 2313014"/>
              <a:gd name="connsiteY5" fmla="*/ 1070746 h 1503420"/>
              <a:gd name="connsiteX6" fmla="*/ 1206107 w 2313014"/>
              <a:gd name="connsiteY6" fmla="*/ 1070746 h 1503420"/>
              <a:gd name="connsiteX7" fmla="*/ 1206107 w 2313014"/>
              <a:gd name="connsiteY7" fmla="*/ 1175140 h 1503420"/>
              <a:gd name="connsiteX8" fmla="*/ 1080447 w 2313014"/>
              <a:gd name="connsiteY8" fmla="*/ 1175140 h 1503420"/>
              <a:gd name="connsiteX9" fmla="*/ 1080447 w 2313014"/>
              <a:gd name="connsiteY9" fmla="*/ 943153 h 1503420"/>
              <a:gd name="connsiteX10" fmla="*/ 1206107 w 2313014"/>
              <a:gd name="connsiteY10" fmla="*/ 943153 h 1503420"/>
              <a:gd name="connsiteX11" fmla="*/ 1206107 w 2313014"/>
              <a:gd name="connsiteY11" fmla="*/ 1035948 h 1503420"/>
              <a:gd name="connsiteX12" fmla="*/ 1080447 w 2313014"/>
              <a:gd name="connsiteY12" fmla="*/ 1035948 h 1503420"/>
              <a:gd name="connsiteX13" fmla="*/ 1574234 w 2313014"/>
              <a:gd name="connsiteY13" fmla="*/ 445699 h 1503420"/>
              <a:gd name="connsiteX14" fmla="*/ 2313014 w 2313014"/>
              <a:gd name="connsiteY14" fmla="*/ 536994 h 1503420"/>
              <a:gd name="connsiteX15" fmla="*/ 1574234 w 2313014"/>
              <a:gd name="connsiteY15" fmla="*/ 628288 h 1503420"/>
              <a:gd name="connsiteX16" fmla="*/ 1286668 w 2313014"/>
              <a:gd name="connsiteY16" fmla="*/ 621114 h 1503420"/>
              <a:gd name="connsiteX17" fmla="*/ 1244963 w 2313014"/>
              <a:gd name="connsiteY17" fmla="*/ 618317 h 1503420"/>
              <a:gd name="connsiteX18" fmla="*/ 1244963 w 2313014"/>
              <a:gd name="connsiteY18" fmla="*/ 455671 h 1503420"/>
              <a:gd name="connsiteX19" fmla="*/ 1286668 w 2313014"/>
              <a:gd name="connsiteY19" fmla="*/ 452873 h 1503420"/>
              <a:gd name="connsiteX20" fmla="*/ 1574234 w 2313014"/>
              <a:gd name="connsiteY20" fmla="*/ 445699 h 1503420"/>
              <a:gd name="connsiteX21" fmla="*/ 738780 w 2313014"/>
              <a:gd name="connsiteY21" fmla="*/ 445699 h 1503420"/>
              <a:gd name="connsiteX22" fmla="*/ 1026346 w 2313014"/>
              <a:gd name="connsiteY22" fmla="*/ 452873 h 1503420"/>
              <a:gd name="connsiteX23" fmla="*/ 1046875 w 2313014"/>
              <a:gd name="connsiteY23" fmla="*/ 454250 h 1503420"/>
              <a:gd name="connsiteX24" fmla="*/ 1046875 w 2313014"/>
              <a:gd name="connsiteY24" fmla="*/ 619737 h 1503420"/>
              <a:gd name="connsiteX25" fmla="*/ 1026346 w 2313014"/>
              <a:gd name="connsiteY25" fmla="*/ 621114 h 1503420"/>
              <a:gd name="connsiteX26" fmla="*/ 738780 w 2313014"/>
              <a:gd name="connsiteY26" fmla="*/ 628288 h 1503420"/>
              <a:gd name="connsiteX27" fmla="*/ 0 w 2313014"/>
              <a:gd name="connsiteY27" fmla="*/ 536994 h 1503420"/>
              <a:gd name="connsiteX28" fmla="*/ 738780 w 2313014"/>
              <a:gd name="connsiteY28" fmla="*/ 445699 h 1503420"/>
              <a:gd name="connsiteX29" fmla="*/ 1574234 w 2313014"/>
              <a:gd name="connsiteY29" fmla="*/ 213712 h 1503420"/>
              <a:gd name="connsiteX30" fmla="*/ 2313014 w 2313014"/>
              <a:gd name="connsiteY30" fmla="*/ 305006 h 1503420"/>
              <a:gd name="connsiteX31" fmla="*/ 1574234 w 2313014"/>
              <a:gd name="connsiteY31" fmla="*/ 396301 h 1503420"/>
              <a:gd name="connsiteX32" fmla="*/ 1286668 w 2313014"/>
              <a:gd name="connsiteY32" fmla="*/ 389127 h 1503420"/>
              <a:gd name="connsiteX33" fmla="*/ 1244963 w 2313014"/>
              <a:gd name="connsiteY33" fmla="*/ 386329 h 1503420"/>
              <a:gd name="connsiteX34" fmla="*/ 1244963 w 2313014"/>
              <a:gd name="connsiteY34" fmla="*/ 223683 h 1503420"/>
              <a:gd name="connsiteX35" fmla="*/ 1286668 w 2313014"/>
              <a:gd name="connsiteY35" fmla="*/ 220886 h 1503420"/>
              <a:gd name="connsiteX36" fmla="*/ 1574234 w 2313014"/>
              <a:gd name="connsiteY36" fmla="*/ 213712 h 1503420"/>
              <a:gd name="connsiteX37" fmla="*/ 738780 w 2313014"/>
              <a:gd name="connsiteY37" fmla="*/ 213712 h 1503420"/>
              <a:gd name="connsiteX38" fmla="*/ 1026346 w 2313014"/>
              <a:gd name="connsiteY38" fmla="*/ 220886 h 1503420"/>
              <a:gd name="connsiteX39" fmla="*/ 1046875 w 2313014"/>
              <a:gd name="connsiteY39" fmla="*/ 222263 h 1503420"/>
              <a:gd name="connsiteX40" fmla="*/ 1046875 w 2313014"/>
              <a:gd name="connsiteY40" fmla="*/ 387750 h 1503420"/>
              <a:gd name="connsiteX41" fmla="*/ 1026346 w 2313014"/>
              <a:gd name="connsiteY41" fmla="*/ 389127 h 1503420"/>
              <a:gd name="connsiteX42" fmla="*/ 738780 w 2313014"/>
              <a:gd name="connsiteY42" fmla="*/ 396301 h 1503420"/>
              <a:gd name="connsiteX43" fmla="*/ 0 w 2313014"/>
              <a:gd name="connsiteY43" fmla="*/ 305006 h 1503420"/>
              <a:gd name="connsiteX44" fmla="*/ 738780 w 2313014"/>
              <a:gd name="connsiteY44" fmla="*/ 213712 h 1503420"/>
              <a:gd name="connsiteX45" fmla="*/ 1143277 w 2313014"/>
              <a:gd name="connsiteY45" fmla="*/ 125998 h 1503420"/>
              <a:gd name="connsiteX46" fmla="*/ 1206107 w 2313014"/>
              <a:gd name="connsiteY46" fmla="*/ 188828 h 1503420"/>
              <a:gd name="connsiteX47" fmla="*/ 1206107 w 2313014"/>
              <a:gd name="connsiteY47" fmla="*/ 908355 h 1503420"/>
              <a:gd name="connsiteX48" fmla="*/ 1080447 w 2313014"/>
              <a:gd name="connsiteY48" fmla="*/ 908355 h 1503420"/>
              <a:gd name="connsiteX49" fmla="*/ 1080447 w 2313014"/>
              <a:gd name="connsiteY49" fmla="*/ 188828 h 1503420"/>
              <a:gd name="connsiteX50" fmla="*/ 1143277 w 2313014"/>
              <a:gd name="connsiteY50" fmla="*/ 125998 h 1503420"/>
              <a:gd name="connsiteX51" fmla="*/ 1269648 w 2313014"/>
              <a:gd name="connsiteY51" fmla="*/ 0 h 1503420"/>
              <a:gd name="connsiteX52" fmla="*/ 1337311 w 2313014"/>
              <a:gd name="connsiteY52" fmla="*/ 67663 h 1503420"/>
              <a:gd name="connsiteX53" fmla="*/ 1269648 w 2313014"/>
              <a:gd name="connsiteY53" fmla="*/ 135326 h 1503420"/>
              <a:gd name="connsiteX54" fmla="*/ 1201985 w 2313014"/>
              <a:gd name="connsiteY54" fmla="*/ 67663 h 1503420"/>
              <a:gd name="connsiteX55" fmla="*/ 1269648 w 2313014"/>
              <a:gd name="connsiteY55" fmla="*/ 0 h 1503420"/>
              <a:gd name="connsiteX56" fmla="*/ 1012287 w 2313014"/>
              <a:gd name="connsiteY56" fmla="*/ 0 h 1503420"/>
              <a:gd name="connsiteX57" fmla="*/ 1079950 w 2313014"/>
              <a:gd name="connsiteY57" fmla="*/ 67663 h 1503420"/>
              <a:gd name="connsiteX58" fmla="*/ 1012287 w 2313014"/>
              <a:gd name="connsiteY58" fmla="*/ 135326 h 1503420"/>
              <a:gd name="connsiteX59" fmla="*/ 944624 w 2313014"/>
              <a:gd name="connsiteY59" fmla="*/ 67663 h 1503420"/>
              <a:gd name="connsiteX60" fmla="*/ 1012287 w 2313014"/>
              <a:gd name="connsiteY60" fmla="*/ 0 h 150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313014" h="1503420">
                <a:moveTo>
                  <a:pt x="1080447" y="1209938"/>
                </a:moveTo>
                <a:lnTo>
                  <a:pt x="1206107" y="1209938"/>
                </a:lnTo>
                <a:lnTo>
                  <a:pt x="1206107" y="1440590"/>
                </a:lnTo>
                <a:cubicBezTo>
                  <a:pt x="1206107" y="1475290"/>
                  <a:pt x="1177977" y="1503420"/>
                  <a:pt x="1143277" y="1503420"/>
                </a:cubicBezTo>
                <a:cubicBezTo>
                  <a:pt x="1108577" y="1503420"/>
                  <a:pt x="1080447" y="1475290"/>
                  <a:pt x="1080447" y="1440590"/>
                </a:cubicBezTo>
                <a:close/>
                <a:moveTo>
                  <a:pt x="1080447" y="1070746"/>
                </a:moveTo>
                <a:lnTo>
                  <a:pt x="1206107" y="1070746"/>
                </a:lnTo>
                <a:lnTo>
                  <a:pt x="1206107" y="1175140"/>
                </a:lnTo>
                <a:lnTo>
                  <a:pt x="1080447" y="1175140"/>
                </a:lnTo>
                <a:close/>
                <a:moveTo>
                  <a:pt x="1080447" y="943153"/>
                </a:moveTo>
                <a:lnTo>
                  <a:pt x="1206107" y="943153"/>
                </a:lnTo>
                <a:lnTo>
                  <a:pt x="1206107" y="1035948"/>
                </a:lnTo>
                <a:lnTo>
                  <a:pt x="1080447" y="1035948"/>
                </a:lnTo>
                <a:close/>
                <a:moveTo>
                  <a:pt x="1574234" y="445699"/>
                </a:moveTo>
                <a:cubicBezTo>
                  <a:pt x="1982251" y="445699"/>
                  <a:pt x="2313014" y="486573"/>
                  <a:pt x="2313014" y="536994"/>
                </a:cubicBezTo>
                <a:cubicBezTo>
                  <a:pt x="2313014" y="587414"/>
                  <a:pt x="1982251" y="628288"/>
                  <a:pt x="1574234" y="628288"/>
                </a:cubicBezTo>
                <a:cubicBezTo>
                  <a:pt x="1472231" y="628288"/>
                  <a:pt x="1375054" y="625734"/>
                  <a:pt x="1286668" y="621114"/>
                </a:cubicBezTo>
                <a:lnTo>
                  <a:pt x="1244963" y="618317"/>
                </a:lnTo>
                <a:lnTo>
                  <a:pt x="1244963" y="455671"/>
                </a:lnTo>
                <a:lnTo>
                  <a:pt x="1286668" y="452873"/>
                </a:lnTo>
                <a:cubicBezTo>
                  <a:pt x="1375054" y="448254"/>
                  <a:pt x="1472231" y="445699"/>
                  <a:pt x="1574234" y="445699"/>
                </a:cubicBezTo>
                <a:close/>
                <a:moveTo>
                  <a:pt x="738780" y="445699"/>
                </a:moveTo>
                <a:cubicBezTo>
                  <a:pt x="840783" y="445699"/>
                  <a:pt x="937960" y="448254"/>
                  <a:pt x="1026346" y="452873"/>
                </a:cubicBezTo>
                <a:lnTo>
                  <a:pt x="1046875" y="454250"/>
                </a:lnTo>
                <a:lnTo>
                  <a:pt x="1046875" y="619737"/>
                </a:lnTo>
                <a:lnTo>
                  <a:pt x="1026346" y="621114"/>
                </a:lnTo>
                <a:cubicBezTo>
                  <a:pt x="937960" y="625734"/>
                  <a:pt x="840783" y="628288"/>
                  <a:pt x="738780" y="628288"/>
                </a:cubicBezTo>
                <a:cubicBezTo>
                  <a:pt x="330763" y="628288"/>
                  <a:pt x="0" y="587414"/>
                  <a:pt x="0" y="536994"/>
                </a:cubicBezTo>
                <a:cubicBezTo>
                  <a:pt x="0" y="486573"/>
                  <a:pt x="330763" y="445699"/>
                  <a:pt x="738780" y="445699"/>
                </a:cubicBezTo>
                <a:close/>
                <a:moveTo>
                  <a:pt x="1574234" y="213712"/>
                </a:moveTo>
                <a:cubicBezTo>
                  <a:pt x="1982251" y="213712"/>
                  <a:pt x="2313014" y="254586"/>
                  <a:pt x="2313014" y="305006"/>
                </a:cubicBezTo>
                <a:cubicBezTo>
                  <a:pt x="2313014" y="355427"/>
                  <a:pt x="1982251" y="396301"/>
                  <a:pt x="1574234" y="396301"/>
                </a:cubicBezTo>
                <a:cubicBezTo>
                  <a:pt x="1472231" y="396301"/>
                  <a:pt x="1375054" y="393746"/>
                  <a:pt x="1286668" y="389127"/>
                </a:cubicBezTo>
                <a:lnTo>
                  <a:pt x="1244963" y="386329"/>
                </a:lnTo>
                <a:lnTo>
                  <a:pt x="1244963" y="223683"/>
                </a:lnTo>
                <a:lnTo>
                  <a:pt x="1286668" y="220886"/>
                </a:lnTo>
                <a:cubicBezTo>
                  <a:pt x="1375054" y="216266"/>
                  <a:pt x="1472231" y="213712"/>
                  <a:pt x="1574234" y="213712"/>
                </a:cubicBezTo>
                <a:close/>
                <a:moveTo>
                  <a:pt x="738780" y="213712"/>
                </a:moveTo>
                <a:cubicBezTo>
                  <a:pt x="840783" y="213712"/>
                  <a:pt x="937960" y="216266"/>
                  <a:pt x="1026346" y="220886"/>
                </a:cubicBezTo>
                <a:lnTo>
                  <a:pt x="1046875" y="222263"/>
                </a:lnTo>
                <a:lnTo>
                  <a:pt x="1046875" y="387750"/>
                </a:lnTo>
                <a:lnTo>
                  <a:pt x="1026346" y="389127"/>
                </a:lnTo>
                <a:cubicBezTo>
                  <a:pt x="937960" y="393746"/>
                  <a:pt x="840783" y="396301"/>
                  <a:pt x="738780" y="396301"/>
                </a:cubicBezTo>
                <a:cubicBezTo>
                  <a:pt x="330763" y="396301"/>
                  <a:pt x="0" y="355427"/>
                  <a:pt x="0" y="305006"/>
                </a:cubicBezTo>
                <a:cubicBezTo>
                  <a:pt x="0" y="254586"/>
                  <a:pt x="330763" y="213712"/>
                  <a:pt x="738780" y="213712"/>
                </a:cubicBezTo>
                <a:close/>
                <a:moveTo>
                  <a:pt x="1143277" y="125998"/>
                </a:moveTo>
                <a:cubicBezTo>
                  <a:pt x="1177977" y="125998"/>
                  <a:pt x="1206107" y="154128"/>
                  <a:pt x="1206107" y="188828"/>
                </a:cubicBezTo>
                <a:lnTo>
                  <a:pt x="1206107" y="908355"/>
                </a:lnTo>
                <a:lnTo>
                  <a:pt x="1080447" y="908355"/>
                </a:lnTo>
                <a:lnTo>
                  <a:pt x="1080447" y="188828"/>
                </a:lnTo>
                <a:cubicBezTo>
                  <a:pt x="1080447" y="154128"/>
                  <a:pt x="1108577" y="125998"/>
                  <a:pt x="1143277" y="125998"/>
                </a:cubicBezTo>
                <a:close/>
                <a:moveTo>
                  <a:pt x="1269648" y="0"/>
                </a:moveTo>
                <a:cubicBezTo>
                  <a:pt x="1307017" y="0"/>
                  <a:pt x="1337311" y="30294"/>
                  <a:pt x="1337311" y="67663"/>
                </a:cubicBezTo>
                <a:cubicBezTo>
                  <a:pt x="1337311" y="105032"/>
                  <a:pt x="1307017" y="135326"/>
                  <a:pt x="1269648" y="135326"/>
                </a:cubicBezTo>
                <a:cubicBezTo>
                  <a:pt x="1232279" y="135326"/>
                  <a:pt x="1201985" y="105032"/>
                  <a:pt x="1201985" y="67663"/>
                </a:cubicBezTo>
                <a:cubicBezTo>
                  <a:pt x="1201985" y="30294"/>
                  <a:pt x="1232279" y="0"/>
                  <a:pt x="1269648" y="0"/>
                </a:cubicBezTo>
                <a:close/>
                <a:moveTo>
                  <a:pt x="1012287" y="0"/>
                </a:moveTo>
                <a:cubicBezTo>
                  <a:pt x="1049656" y="0"/>
                  <a:pt x="1079950" y="30294"/>
                  <a:pt x="1079950" y="67663"/>
                </a:cubicBezTo>
                <a:cubicBezTo>
                  <a:pt x="1079950" y="105032"/>
                  <a:pt x="1049656" y="135326"/>
                  <a:pt x="1012287" y="135326"/>
                </a:cubicBezTo>
                <a:cubicBezTo>
                  <a:pt x="974918" y="135326"/>
                  <a:pt x="944624" y="105032"/>
                  <a:pt x="944624" y="67663"/>
                </a:cubicBezTo>
                <a:cubicBezTo>
                  <a:pt x="944624" y="30294"/>
                  <a:pt x="974918" y="0"/>
                  <a:pt x="101228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3" name="フリーフォーム: 図形 212">
            <a:extLst>
              <a:ext uri="{FF2B5EF4-FFF2-40B4-BE49-F238E27FC236}">
                <a16:creationId xmlns:a16="http://schemas.microsoft.com/office/drawing/2014/main" id="{3CF1C125-ED17-6326-8706-74BC5F5EA039}"/>
              </a:ext>
            </a:extLst>
          </p:cNvPr>
          <p:cNvSpPr/>
          <p:nvPr/>
        </p:nvSpPr>
        <p:spPr>
          <a:xfrm>
            <a:off x="3754683" y="4378630"/>
            <a:ext cx="2576895" cy="1525160"/>
          </a:xfrm>
          <a:custGeom>
            <a:avLst/>
            <a:gdLst>
              <a:gd name="connsiteX0" fmla="*/ 1216995 w 2576895"/>
              <a:gd name="connsiteY0" fmla="*/ 1231678 h 1525160"/>
              <a:gd name="connsiteX1" fmla="*/ 1342655 w 2576895"/>
              <a:gd name="connsiteY1" fmla="*/ 1231678 h 1525160"/>
              <a:gd name="connsiteX2" fmla="*/ 1342655 w 2576895"/>
              <a:gd name="connsiteY2" fmla="*/ 1462330 h 1525160"/>
              <a:gd name="connsiteX3" fmla="*/ 1279825 w 2576895"/>
              <a:gd name="connsiteY3" fmla="*/ 1525160 h 1525160"/>
              <a:gd name="connsiteX4" fmla="*/ 1216995 w 2576895"/>
              <a:gd name="connsiteY4" fmla="*/ 1462330 h 1525160"/>
              <a:gd name="connsiteX5" fmla="*/ 1216995 w 2576895"/>
              <a:gd name="connsiteY5" fmla="*/ 1092486 h 1525160"/>
              <a:gd name="connsiteX6" fmla="*/ 1342655 w 2576895"/>
              <a:gd name="connsiteY6" fmla="*/ 1092486 h 1525160"/>
              <a:gd name="connsiteX7" fmla="*/ 1342655 w 2576895"/>
              <a:gd name="connsiteY7" fmla="*/ 1196880 h 1525160"/>
              <a:gd name="connsiteX8" fmla="*/ 1216995 w 2576895"/>
              <a:gd name="connsiteY8" fmla="*/ 1196880 h 1525160"/>
              <a:gd name="connsiteX9" fmla="*/ 1216995 w 2576895"/>
              <a:gd name="connsiteY9" fmla="*/ 964893 h 1525160"/>
              <a:gd name="connsiteX10" fmla="*/ 1342655 w 2576895"/>
              <a:gd name="connsiteY10" fmla="*/ 964893 h 1525160"/>
              <a:gd name="connsiteX11" fmla="*/ 1342655 w 2576895"/>
              <a:gd name="connsiteY11" fmla="*/ 1057688 h 1525160"/>
              <a:gd name="connsiteX12" fmla="*/ 1216995 w 2576895"/>
              <a:gd name="connsiteY12" fmla="*/ 1057688 h 1525160"/>
              <a:gd name="connsiteX13" fmla="*/ 1526618 w 2576895"/>
              <a:gd name="connsiteY13" fmla="*/ 427932 h 1525160"/>
              <a:gd name="connsiteX14" fmla="*/ 2018912 w 2576895"/>
              <a:gd name="connsiteY14" fmla="*/ 518170 h 1525160"/>
              <a:gd name="connsiteX15" fmla="*/ 2576405 w 2576895"/>
              <a:gd name="connsiteY15" fmla="*/ 762065 h 1525160"/>
              <a:gd name="connsiteX16" fmla="*/ 1971654 w 2576895"/>
              <a:gd name="connsiteY16" fmla="*/ 694538 h 1525160"/>
              <a:gd name="connsiteX17" fmla="*/ 1414161 w 2576895"/>
              <a:gd name="connsiteY17" fmla="*/ 450643 h 1525160"/>
              <a:gd name="connsiteX18" fmla="*/ 1526618 w 2576895"/>
              <a:gd name="connsiteY18" fmla="*/ 427932 h 1525160"/>
              <a:gd name="connsiteX19" fmla="*/ 1050276 w 2576895"/>
              <a:gd name="connsiteY19" fmla="*/ 427932 h 1525160"/>
              <a:gd name="connsiteX20" fmla="*/ 1162733 w 2576895"/>
              <a:gd name="connsiteY20" fmla="*/ 450643 h 1525160"/>
              <a:gd name="connsiteX21" fmla="*/ 605240 w 2576895"/>
              <a:gd name="connsiteY21" fmla="*/ 694538 h 1525160"/>
              <a:gd name="connsiteX22" fmla="*/ 489 w 2576895"/>
              <a:gd name="connsiteY22" fmla="*/ 762065 h 1525160"/>
              <a:gd name="connsiteX23" fmla="*/ 557982 w 2576895"/>
              <a:gd name="connsiteY23" fmla="*/ 518170 h 1525160"/>
              <a:gd name="connsiteX24" fmla="*/ 1050276 w 2576895"/>
              <a:gd name="connsiteY24" fmla="*/ 427932 h 1525160"/>
              <a:gd name="connsiteX25" fmla="*/ 1279825 w 2576895"/>
              <a:gd name="connsiteY25" fmla="*/ 147738 h 1525160"/>
              <a:gd name="connsiteX26" fmla="*/ 1342655 w 2576895"/>
              <a:gd name="connsiteY26" fmla="*/ 210568 h 1525160"/>
              <a:gd name="connsiteX27" fmla="*/ 1342655 w 2576895"/>
              <a:gd name="connsiteY27" fmla="*/ 930095 h 1525160"/>
              <a:gd name="connsiteX28" fmla="*/ 1216995 w 2576895"/>
              <a:gd name="connsiteY28" fmla="*/ 930095 h 1525160"/>
              <a:gd name="connsiteX29" fmla="*/ 1216995 w 2576895"/>
              <a:gd name="connsiteY29" fmla="*/ 210568 h 1525160"/>
              <a:gd name="connsiteX30" fmla="*/ 1279825 w 2576895"/>
              <a:gd name="connsiteY30" fmla="*/ 147738 h 1525160"/>
              <a:gd name="connsiteX31" fmla="*/ 1406196 w 2576895"/>
              <a:gd name="connsiteY31" fmla="*/ 21740 h 1525160"/>
              <a:gd name="connsiteX32" fmla="*/ 1473859 w 2576895"/>
              <a:gd name="connsiteY32" fmla="*/ 89403 h 1525160"/>
              <a:gd name="connsiteX33" fmla="*/ 1406196 w 2576895"/>
              <a:gd name="connsiteY33" fmla="*/ 157066 h 1525160"/>
              <a:gd name="connsiteX34" fmla="*/ 1338533 w 2576895"/>
              <a:gd name="connsiteY34" fmla="*/ 89403 h 1525160"/>
              <a:gd name="connsiteX35" fmla="*/ 1406196 w 2576895"/>
              <a:gd name="connsiteY35" fmla="*/ 21740 h 1525160"/>
              <a:gd name="connsiteX36" fmla="*/ 1148835 w 2576895"/>
              <a:gd name="connsiteY36" fmla="*/ 21740 h 1525160"/>
              <a:gd name="connsiteX37" fmla="*/ 1216498 w 2576895"/>
              <a:gd name="connsiteY37" fmla="*/ 89403 h 1525160"/>
              <a:gd name="connsiteX38" fmla="*/ 1148835 w 2576895"/>
              <a:gd name="connsiteY38" fmla="*/ 157066 h 1525160"/>
              <a:gd name="connsiteX39" fmla="*/ 1081172 w 2576895"/>
              <a:gd name="connsiteY39" fmla="*/ 89403 h 1525160"/>
              <a:gd name="connsiteX40" fmla="*/ 1148835 w 2576895"/>
              <a:gd name="connsiteY40" fmla="*/ 21740 h 1525160"/>
              <a:gd name="connsiteX41" fmla="*/ 112946 w 2576895"/>
              <a:gd name="connsiteY41" fmla="*/ 556 h 1525160"/>
              <a:gd name="connsiteX42" fmla="*/ 605240 w 2576895"/>
              <a:gd name="connsiteY42" fmla="*/ 90795 h 1525160"/>
              <a:gd name="connsiteX43" fmla="*/ 1162733 w 2576895"/>
              <a:gd name="connsiteY43" fmla="*/ 334690 h 1525160"/>
              <a:gd name="connsiteX44" fmla="*/ 557982 w 2576895"/>
              <a:gd name="connsiteY44" fmla="*/ 267163 h 1525160"/>
              <a:gd name="connsiteX45" fmla="*/ 489 w 2576895"/>
              <a:gd name="connsiteY45" fmla="*/ 23268 h 1525160"/>
              <a:gd name="connsiteX46" fmla="*/ 112946 w 2576895"/>
              <a:gd name="connsiteY46" fmla="*/ 556 h 1525160"/>
              <a:gd name="connsiteX47" fmla="*/ 2508857 w 2576895"/>
              <a:gd name="connsiteY47" fmla="*/ 391 h 1525160"/>
              <a:gd name="connsiteX48" fmla="*/ 2576406 w 2576895"/>
              <a:gd name="connsiteY48" fmla="*/ 23268 h 1525160"/>
              <a:gd name="connsiteX49" fmla="*/ 2018912 w 2576895"/>
              <a:gd name="connsiteY49" fmla="*/ 267163 h 1525160"/>
              <a:gd name="connsiteX50" fmla="*/ 1414161 w 2576895"/>
              <a:gd name="connsiteY50" fmla="*/ 334690 h 1525160"/>
              <a:gd name="connsiteX51" fmla="*/ 1971654 w 2576895"/>
              <a:gd name="connsiteY51" fmla="*/ 90795 h 1525160"/>
              <a:gd name="connsiteX52" fmla="*/ 2463948 w 2576895"/>
              <a:gd name="connsiteY52" fmla="*/ 556 h 1525160"/>
              <a:gd name="connsiteX53" fmla="*/ 2508857 w 2576895"/>
              <a:gd name="connsiteY53" fmla="*/ 391 h 152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576895" h="1525160">
                <a:moveTo>
                  <a:pt x="1216995" y="1231678"/>
                </a:moveTo>
                <a:lnTo>
                  <a:pt x="1342655" y="1231678"/>
                </a:lnTo>
                <a:lnTo>
                  <a:pt x="1342655" y="1462330"/>
                </a:lnTo>
                <a:cubicBezTo>
                  <a:pt x="1342655" y="1497030"/>
                  <a:pt x="1314525" y="1525160"/>
                  <a:pt x="1279825" y="1525160"/>
                </a:cubicBezTo>
                <a:cubicBezTo>
                  <a:pt x="1245125" y="1525160"/>
                  <a:pt x="1216995" y="1497030"/>
                  <a:pt x="1216995" y="1462330"/>
                </a:cubicBezTo>
                <a:close/>
                <a:moveTo>
                  <a:pt x="1216995" y="1092486"/>
                </a:moveTo>
                <a:lnTo>
                  <a:pt x="1342655" y="1092486"/>
                </a:lnTo>
                <a:lnTo>
                  <a:pt x="1342655" y="1196880"/>
                </a:lnTo>
                <a:lnTo>
                  <a:pt x="1216995" y="1196880"/>
                </a:lnTo>
                <a:close/>
                <a:moveTo>
                  <a:pt x="1216995" y="964893"/>
                </a:moveTo>
                <a:lnTo>
                  <a:pt x="1342655" y="964893"/>
                </a:lnTo>
                <a:lnTo>
                  <a:pt x="1342655" y="1057688"/>
                </a:lnTo>
                <a:lnTo>
                  <a:pt x="1216995" y="1057688"/>
                </a:lnTo>
                <a:close/>
                <a:moveTo>
                  <a:pt x="1526618" y="427932"/>
                </a:moveTo>
                <a:cubicBezTo>
                  <a:pt x="1637336" y="432457"/>
                  <a:pt x="1818321" y="464422"/>
                  <a:pt x="2018912" y="518170"/>
                </a:cubicBezTo>
                <a:cubicBezTo>
                  <a:pt x="2339857" y="604167"/>
                  <a:pt x="2589455" y="713363"/>
                  <a:pt x="2576405" y="762065"/>
                </a:cubicBezTo>
                <a:cubicBezTo>
                  <a:pt x="2563355" y="810768"/>
                  <a:pt x="2292600" y="780535"/>
                  <a:pt x="1971654" y="694538"/>
                </a:cubicBezTo>
                <a:cubicBezTo>
                  <a:pt x="1650709" y="608541"/>
                  <a:pt x="1401111" y="499346"/>
                  <a:pt x="1414161" y="450643"/>
                </a:cubicBezTo>
                <a:cubicBezTo>
                  <a:pt x="1419055" y="432380"/>
                  <a:pt x="1460188" y="425216"/>
                  <a:pt x="1526618" y="427932"/>
                </a:cubicBezTo>
                <a:close/>
                <a:moveTo>
                  <a:pt x="1050276" y="427932"/>
                </a:moveTo>
                <a:cubicBezTo>
                  <a:pt x="1116706" y="425216"/>
                  <a:pt x="1157840" y="432380"/>
                  <a:pt x="1162733" y="450643"/>
                </a:cubicBezTo>
                <a:cubicBezTo>
                  <a:pt x="1175783" y="499346"/>
                  <a:pt x="926185" y="608541"/>
                  <a:pt x="605240" y="694538"/>
                </a:cubicBezTo>
                <a:cubicBezTo>
                  <a:pt x="284295" y="780535"/>
                  <a:pt x="13539" y="810768"/>
                  <a:pt x="489" y="762065"/>
                </a:cubicBezTo>
                <a:cubicBezTo>
                  <a:pt x="-12561" y="713363"/>
                  <a:pt x="237037" y="604167"/>
                  <a:pt x="557982" y="518170"/>
                </a:cubicBezTo>
                <a:cubicBezTo>
                  <a:pt x="758573" y="464422"/>
                  <a:pt x="939558" y="432457"/>
                  <a:pt x="1050276" y="427932"/>
                </a:cubicBezTo>
                <a:close/>
                <a:moveTo>
                  <a:pt x="1279825" y="147738"/>
                </a:moveTo>
                <a:cubicBezTo>
                  <a:pt x="1314525" y="147738"/>
                  <a:pt x="1342655" y="175868"/>
                  <a:pt x="1342655" y="210568"/>
                </a:cubicBezTo>
                <a:lnTo>
                  <a:pt x="1342655" y="930095"/>
                </a:lnTo>
                <a:lnTo>
                  <a:pt x="1216995" y="930095"/>
                </a:lnTo>
                <a:lnTo>
                  <a:pt x="1216995" y="210568"/>
                </a:lnTo>
                <a:cubicBezTo>
                  <a:pt x="1216995" y="175868"/>
                  <a:pt x="1245125" y="147738"/>
                  <a:pt x="1279825" y="147738"/>
                </a:cubicBezTo>
                <a:close/>
                <a:moveTo>
                  <a:pt x="1406196" y="21740"/>
                </a:moveTo>
                <a:cubicBezTo>
                  <a:pt x="1443565" y="21740"/>
                  <a:pt x="1473859" y="52034"/>
                  <a:pt x="1473859" y="89403"/>
                </a:cubicBezTo>
                <a:cubicBezTo>
                  <a:pt x="1473859" y="126772"/>
                  <a:pt x="1443565" y="157066"/>
                  <a:pt x="1406196" y="157066"/>
                </a:cubicBezTo>
                <a:cubicBezTo>
                  <a:pt x="1368827" y="157066"/>
                  <a:pt x="1338533" y="126772"/>
                  <a:pt x="1338533" y="89403"/>
                </a:cubicBezTo>
                <a:cubicBezTo>
                  <a:pt x="1338533" y="52034"/>
                  <a:pt x="1368827" y="21740"/>
                  <a:pt x="1406196" y="21740"/>
                </a:cubicBezTo>
                <a:close/>
                <a:moveTo>
                  <a:pt x="1148835" y="21740"/>
                </a:moveTo>
                <a:cubicBezTo>
                  <a:pt x="1186204" y="21740"/>
                  <a:pt x="1216498" y="52034"/>
                  <a:pt x="1216498" y="89403"/>
                </a:cubicBezTo>
                <a:cubicBezTo>
                  <a:pt x="1216498" y="126772"/>
                  <a:pt x="1186204" y="157066"/>
                  <a:pt x="1148835" y="157066"/>
                </a:cubicBezTo>
                <a:cubicBezTo>
                  <a:pt x="1111466" y="157066"/>
                  <a:pt x="1081172" y="126772"/>
                  <a:pt x="1081172" y="89403"/>
                </a:cubicBezTo>
                <a:cubicBezTo>
                  <a:pt x="1081172" y="52034"/>
                  <a:pt x="1111466" y="21740"/>
                  <a:pt x="1148835" y="21740"/>
                </a:cubicBezTo>
                <a:close/>
                <a:moveTo>
                  <a:pt x="112946" y="556"/>
                </a:moveTo>
                <a:cubicBezTo>
                  <a:pt x="223663" y="5081"/>
                  <a:pt x="404649" y="37047"/>
                  <a:pt x="605240" y="90795"/>
                </a:cubicBezTo>
                <a:cubicBezTo>
                  <a:pt x="926185" y="176792"/>
                  <a:pt x="1175783" y="285988"/>
                  <a:pt x="1162733" y="334690"/>
                </a:cubicBezTo>
                <a:cubicBezTo>
                  <a:pt x="1149683" y="383393"/>
                  <a:pt x="878927" y="353160"/>
                  <a:pt x="557982" y="267163"/>
                </a:cubicBezTo>
                <a:cubicBezTo>
                  <a:pt x="237037" y="181166"/>
                  <a:pt x="-12561" y="71970"/>
                  <a:pt x="489" y="23268"/>
                </a:cubicBezTo>
                <a:cubicBezTo>
                  <a:pt x="5382" y="5004"/>
                  <a:pt x="46516" y="-2159"/>
                  <a:pt x="112946" y="556"/>
                </a:cubicBezTo>
                <a:close/>
                <a:moveTo>
                  <a:pt x="2508857" y="391"/>
                </a:moveTo>
                <a:cubicBezTo>
                  <a:pt x="2548680" y="2116"/>
                  <a:pt x="2572735" y="9570"/>
                  <a:pt x="2576406" y="23268"/>
                </a:cubicBezTo>
                <a:cubicBezTo>
                  <a:pt x="2589456" y="71970"/>
                  <a:pt x="2339858" y="181166"/>
                  <a:pt x="2018912" y="267163"/>
                </a:cubicBezTo>
                <a:cubicBezTo>
                  <a:pt x="1697967" y="353160"/>
                  <a:pt x="1427211" y="383393"/>
                  <a:pt x="1414161" y="334690"/>
                </a:cubicBezTo>
                <a:cubicBezTo>
                  <a:pt x="1401111" y="285988"/>
                  <a:pt x="1650709" y="176792"/>
                  <a:pt x="1971654" y="90795"/>
                </a:cubicBezTo>
                <a:cubicBezTo>
                  <a:pt x="2172245" y="37047"/>
                  <a:pt x="2353231" y="5081"/>
                  <a:pt x="2463948" y="556"/>
                </a:cubicBezTo>
                <a:cubicBezTo>
                  <a:pt x="2480556" y="-123"/>
                  <a:pt x="2495582" y="-184"/>
                  <a:pt x="2508857" y="3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4" name="フリーフォーム: 図形 213">
            <a:extLst>
              <a:ext uri="{FF2B5EF4-FFF2-40B4-BE49-F238E27FC236}">
                <a16:creationId xmlns:a16="http://schemas.microsoft.com/office/drawing/2014/main" id="{5343FB0C-7D7C-73C0-72FB-6DA33E0BE9E9}"/>
              </a:ext>
            </a:extLst>
          </p:cNvPr>
          <p:cNvSpPr/>
          <p:nvPr/>
        </p:nvSpPr>
        <p:spPr>
          <a:xfrm>
            <a:off x="6603284" y="4400369"/>
            <a:ext cx="2616916" cy="1503420"/>
          </a:xfrm>
          <a:custGeom>
            <a:avLst/>
            <a:gdLst>
              <a:gd name="connsiteX0" fmla="*/ 1237006 w 2616916"/>
              <a:gd name="connsiteY0" fmla="*/ 1209938 h 1503420"/>
              <a:gd name="connsiteX1" fmla="*/ 1362666 w 2616916"/>
              <a:gd name="connsiteY1" fmla="*/ 1209938 h 1503420"/>
              <a:gd name="connsiteX2" fmla="*/ 1362666 w 2616916"/>
              <a:gd name="connsiteY2" fmla="*/ 1440590 h 1503420"/>
              <a:gd name="connsiteX3" fmla="*/ 1299836 w 2616916"/>
              <a:gd name="connsiteY3" fmla="*/ 1503420 h 1503420"/>
              <a:gd name="connsiteX4" fmla="*/ 1237006 w 2616916"/>
              <a:gd name="connsiteY4" fmla="*/ 1440590 h 1503420"/>
              <a:gd name="connsiteX5" fmla="*/ 1237006 w 2616916"/>
              <a:gd name="connsiteY5" fmla="*/ 1070746 h 1503420"/>
              <a:gd name="connsiteX6" fmla="*/ 1362666 w 2616916"/>
              <a:gd name="connsiteY6" fmla="*/ 1070746 h 1503420"/>
              <a:gd name="connsiteX7" fmla="*/ 1362666 w 2616916"/>
              <a:gd name="connsiteY7" fmla="*/ 1175140 h 1503420"/>
              <a:gd name="connsiteX8" fmla="*/ 1237006 w 2616916"/>
              <a:gd name="connsiteY8" fmla="*/ 1175140 h 1503420"/>
              <a:gd name="connsiteX9" fmla="*/ 1237006 w 2616916"/>
              <a:gd name="connsiteY9" fmla="*/ 943153 h 1503420"/>
              <a:gd name="connsiteX10" fmla="*/ 1362666 w 2616916"/>
              <a:gd name="connsiteY10" fmla="*/ 943153 h 1503420"/>
              <a:gd name="connsiteX11" fmla="*/ 1362666 w 2616916"/>
              <a:gd name="connsiteY11" fmla="*/ 1035948 h 1503420"/>
              <a:gd name="connsiteX12" fmla="*/ 1237006 w 2616916"/>
              <a:gd name="connsiteY12" fmla="*/ 1035948 h 1503420"/>
              <a:gd name="connsiteX13" fmla="*/ 2015294 w 2616916"/>
              <a:gd name="connsiteY13" fmla="*/ 445699 h 1503420"/>
              <a:gd name="connsiteX14" fmla="*/ 2616916 w 2616916"/>
              <a:gd name="connsiteY14" fmla="*/ 536994 h 1503420"/>
              <a:gd name="connsiteX15" fmla="*/ 2015294 w 2616916"/>
              <a:gd name="connsiteY15" fmla="*/ 628289 h 1503420"/>
              <a:gd name="connsiteX16" fmla="*/ 1413672 w 2616916"/>
              <a:gd name="connsiteY16" fmla="*/ 536994 h 1503420"/>
              <a:gd name="connsiteX17" fmla="*/ 2015294 w 2616916"/>
              <a:gd name="connsiteY17" fmla="*/ 445699 h 1503420"/>
              <a:gd name="connsiteX18" fmla="*/ 601622 w 2616916"/>
              <a:gd name="connsiteY18" fmla="*/ 445699 h 1503420"/>
              <a:gd name="connsiteX19" fmla="*/ 1203244 w 2616916"/>
              <a:gd name="connsiteY19" fmla="*/ 536994 h 1503420"/>
              <a:gd name="connsiteX20" fmla="*/ 601622 w 2616916"/>
              <a:gd name="connsiteY20" fmla="*/ 628289 h 1503420"/>
              <a:gd name="connsiteX21" fmla="*/ 0 w 2616916"/>
              <a:gd name="connsiteY21" fmla="*/ 536994 h 1503420"/>
              <a:gd name="connsiteX22" fmla="*/ 601622 w 2616916"/>
              <a:gd name="connsiteY22" fmla="*/ 445699 h 1503420"/>
              <a:gd name="connsiteX23" fmla="*/ 2015294 w 2616916"/>
              <a:gd name="connsiteY23" fmla="*/ 213712 h 1503420"/>
              <a:gd name="connsiteX24" fmla="*/ 2616916 w 2616916"/>
              <a:gd name="connsiteY24" fmla="*/ 305007 h 1503420"/>
              <a:gd name="connsiteX25" fmla="*/ 2015294 w 2616916"/>
              <a:gd name="connsiteY25" fmla="*/ 396302 h 1503420"/>
              <a:gd name="connsiteX26" fmla="*/ 1413672 w 2616916"/>
              <a:gd name="connsiteY26" fmla="*/ 305007 h 1503420"/>
              <a:gd name="connsiteX27" fmla="*/ 2015294 w 2616916"/>
              <a:gd name="connsiteY27" fmla="*/ 213712 h 1503420"/>
              <a:gd name="connsiteX28" fmla="*/ 601622 w 2616916"/>
              <a:gd name="connsiteY28" fmla="*/ 213712 h 1503420"/>
              <a:gd name="connsiteX29" fmla="*/ 1203244 w 2616916"/>
              <a:gd name="connsiteY29" fmla="*/ 305007 h 1503420"/>
              <a:gd name="connsiteX30" fmla="*/ 601622 w 2616916"/>
              <a:gd name="connsiteY30" fmla="*/ 396302 h 1503420"/>
              <a:gd name="connsiteX31" fmla="*/ 0 w 2616916"/>
              <a:gd name="connsiteY31" fmla="*/ 305007 h 1503420"/>
              <a:gd name="connsiteX32" fmla="*/ 601622 w 2616916"/>
              <a:gd name="connsiteY32" fmla="*/ 213712 h 1503420"/>
              <a:gd name="connsiteX33" fmla="*/ 1299836 w 2616916"/>
              <a:gd name="connsiteY33" fmla="*/ 125998 h 1503420"/>
              <a:gd name="connsiteX34" fmla="*/ 1362666 w 2616916"/>
              <a:gd name="connsiteY34" fmla="*/ 188828 h 1503420"/>
              <a:gd name="connsiteX35" fmla="*/ 1362666 w 2616916"/>
              <a:gd name="connsiteY35" fmla="*/ 908355 h 1503420"/>
              <a:gd name="connsiteX36" fmla="*/ 1237006 w 2616916"/>
              <a:gd name="connsiteY36" fmla="*/ 908355 h 1503420"/>
              <a:gd name="connsiteX37" fmla="*/ 1237006 w 2616916"/>
              <a:gd name="connsiteY37" fmla="*/ 188828 h 1503420"/>
              <a:gd name="connsiteX38" fmla="*/ 1299836 w 2616916"/>
              <a:gd name="connsiteY38" fmla="*/ 125998 h 1503420"/>
              <a:gd name="connsiteX39" fmla="*/ 1426207 w 2616916"/>
              <a:gd name="connsiteY39" fmla="*/ 0 h 1503420"/>
              <a:gd name="connsiteX40" fmla="*/ 1493870 w 2616916"/>
              <a:gd name="connsiteY40" fmla="*/ 67663 h 1503420"/>
              <a:gd name="connsiteX41" fmla="*/ 1426207 w 2616916"/>
              <a:gd name="connsiteY41" fmla="*/ 135326 h 1503420"/>
              <a:gd name="connsiteX42" fmla="*/ 1358544 w 2616916"/>
              <a:gd name="connsiteY42" fmla="*/ 67663 h 1503420"/>
              <a:gd name="connsiteX43" fmla="*/ 1426207 w 2616916"/>
              <a:gd name="connsiteY43" fmla="*/ 0 h 1503420"/>
              <a:gd name="connsiteX44" fmla="*/ 1168846 w 2616916"/>
              <a:gd name="connsiteY44" fmla="*/ 0 h 1503420"/>
              <a:gd name="connsiteX45" fmla="*/ 1236509 w 2616916"/>
              <a:gd name="connsiteY45" fmla="*/ 67663 h 1503420"/>
              <a:gd name="connsiteX46" fmla="*/ 1168846 w 2616916"/>
              <a:gd name="connsiteY46" fmla="*/ 135326 h 1503420"/>
              <a:gd name="connsiteX47" fmla="*/ 1101183 w 2616916"/>
              <a:gd name="connsiteY47" fmla="*/ 67663 h 1503420"/>
              <a:gd name="connsiteX48" fmla="*/ 1168846 w 2616916"/>
              <a:gd name="connsiteY48" fmla="*/ 0 h 150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616916" h="1503420">
                <a:moveTo>
                  <a:pt x="1237006" y="1209938"/>
                </a:moveTo>
                <a:lnTo>
                  <a:pt x="1362666" y="1209938"/>
                </a:lnTo>
                <a:lnTo>
                  <a:pt x="1362666" y="1440590"/>
                </a:lnTo>
                <a:cubicBezTo>
                  <a:pt x="1362666" y="1475290"/>
                  <a:pt x="1334536" y="1503420"/>
                  <a:pt x="1299836" y="1503420"/>
                </a:cubicBezTo>
                <a:cubicBezTo>
                  <a:pt x="1265136" y="1503420"/>
                  <a:pt x="1237006" y="1475290"/>
                  <a:pt x="1237006" y="1440590"/>
                </a:cubicBezTo>
                <a:close/>
                <a:moveTo>
                  <a:pt x="1237006" y="1070746"/>
                </a:moveTo>
                <a:lnTo>
                  <a:pt x="1362666" y="1070746"/>
                </a:lnTo>
                <a:lnTo>
                  <a:pt x="1362666" y="1175140"/>
                </a:lnTo>
                <a:lnTo>
                  <a:pt x="1237006" y="1175140"/>
                </a:lnTo>
                <a:close/>
                <a:moveTo>
                  <a:pt x="1237006" y="943153"/>
                </a:moveTo>
                <a:lnTo>
                  <a:pt x="1362666" y="943153"/>
                </a:lnTo>
                <a:lnTo>
                  <a:pt x="1362666" y="1035948"/>
                </a:lnTo>
                <a:lnTo>
                  <a:pt x="1237006" y="1035948"/>
                </a:lnTo>
                <a:close/>
                <a:moveTo>
                  <a:pt x="2015294" y="445699"/>
                </a:moveTo>
                <a:cubicBezTo>
                  <a:pt x="2347561" y="445699"/>
                  <a:pt x="2616916" y="486573"/>
                  <a:pt x="2616916" y="536994"/>
                </a:cubicBezTo>
                <a:cubicBezTo>
                  <a:pt x="2616916" y="587415"/>
                  <a:pt x="2347561" y="628289"/>
                  <a:pt x="2015294" y="628289"/>
                </a:cubicBezTo>
                <a:cubicBezTo>
                  <a:pt x="1683027" y="628289"/>
                  <a:pt x="1413672" y="587415"/>
                  <a:pt x="1413672" y="536994"/>
                </a:cubicBezTo>
                <a:cubicBezTo>
                  <a:pt x="1413672" y="486573"/>
                  <a:pt x="1683027" y="445699"/>
                  <a:pt x="2015294" y="445699"/>
                </a:cubicBezTo>
                <a:close/>
                <a:moveTo>
                  <a:pt x="601622" y="445699"/>
                </a:moveTo>
                <a:cubicBezTo>
                  <a:pt x="933889" y="445699"/>
                  <a:pt x="1203244" y="486573"/>
                  <a:pt x="1203244" y="536994"/>
                </a:cubicBezTo>
                <a:cubicBezTo>
                  <a:pt x="1203244" y="587415"/>
                  <a:pt x="933889" y="628289"/>
                  <a:pt x="601622" y="628289"/>
                </a:cubicBezTo>
                <a:cubicBezTo>
                  <a:pt x="269355" y="628289"/>
                  <a:pt x="0" y="587415"/>
                  <a:pt x="0" y="536994"/>
                </a:cubicBezTo>
                <a:cubicBezTo>
                  <a:pt x="0" y="486573"/>
                  <a:pt x="269355" y="445699"/>
                  <a:pt x="601622" y="445699"/>
                </a:cubicBezTo>
                <a:close/>
                <a:moveTo>
                  <a:pt x="2015294" y="213712"/>
                </a:moveTo>
                <a:cubicBezTo>
                  <a:pt x="2347561" y="213712"/>
                  <a:pt x="2616916" y="254586"/>
                  <a:pt x="2616916" y="305007"/>
                </a:cubicBezTo>
                <a:cubicBezTo>
                  <a:pt x="2616916" y="355428"/>
                  <a:pt x="2347561" y="396302"/>
                  <a:pt x="2015294" y="396302"/>
                </a:cubicBezTo>
                <a:cubicBezTo>
                  <a:pt x="1683027" y="396302"/>
                  <a:pt x="1413672" y="355428"/>
                  <a:pt x="1413672" y="305007"/>
                </a:cubicBezTo>
                <a:cubicBezTo>
                  <a:pt x="1413672" y="254586"/>
                  <a:pt x="1683027" y="213712"/>
                  <a:pt x="2015294" y="213712"/>
                </a:cubicBezTo>
                <a:close/>
                <a:moveTo>
                  <a:pt x="601622" y="213712"/>
                </a:moveTo>
                <a:cubicBezTo>
                  <a:pt x="933889" y="213712"/>
                  <a:pt x="1203244" y="254586"/>
                  <a:pt x="1203244" y="305007"/>
                </a:cubicBezTo>
                <a:cubicBezTo>
                  <a:pt x="1203244" y="355428"/>
                  <a:pt x="933889" y="396302"/>
                  <a:pt x="601622" y="396302"/>
                </a:cubicBezTo>
                <a:cubicBezTo>
                  <a:pt x="269355" y="396302"/>
                  <a:pt x="0" y="355428"/>
                  <a:pt x="0" y="305007"/>
                </a:cubicBezTo>
                <a:cubicBezTo>
                  <a:pt x="0" y="254586"/>
                  <a:pt x="269355" y="213712"/>
                  <a:pt x="601622" y="213712"/>
                </a:cubicBezTo>
                <a:close/>
                <a:moveTo>
                  <a:pt x="1299836" y="125998"/>
                </a:moveTo>
                <a:cubicBezTo>
                  <a:pt x="1334536" y="125998"/>
                  <a:pt x="1362666" y="154128"/>
                  <a:pt x="1362666" y="188828"/>
                </a:cubicBezTo>
                <a:lnTo>
                  <a:pt x="1362666" y="908355"/>
                </a:lnTo>
                <a:lnTo>
                  <a:pt x="1237006" y="908355"/>
                </a:lnTo>
                <a:lnTo>
                  <a:pt x="1237006" y="188828"/>
                </a:lnTo>
                <a:cubicBezTo>
                  <a:pt x="1237006" y="154128"/>
                  <a:pt x="1265136" y="125998"/>
                  <a:pt x="1299836" y="125998"/>
                </a:cubicBezTo>
                <a:close/>
                <a:moveTo>
                  <a:pt x="1426207" y="0"/>
                </a:moveTo>
                <a:cubicBezTo>
                  <a:pt x="1463576" y="0"/>
                  <a:pt x="1493870" y="30294"/>
                  <a:pt x="1493870" y="67663"/>
                </a:cubicBezTo>
                <a:cubicBezTo>
                  <a:pt x="1493870" y="105032"/>
                  <a:pt x="1463576" y="135326"/>
                  <a:pt x="1426207" y="135326"/>
                </a:cubicBezTo>
                <a:cubicBezTo>
                  <a:pt x="1388838" y="135326"/>
                  <a:pt x="1358544" y="105032"/>
                  <a:pt x="1358544" y="67663"/>
                </a:cubicBezTo>
                <a:cubicBezTo>
                  <a:pt x="1358544" y="30294"/>
                  <a:pt x="1388838" y="0"/>
                  <a:pt x="1426207" y="0"/>
                </a:cubicBezTo>
                <a:close/>
                <a:moveTo>
                  <a:pt x="1168846" y="0"/>
                </a:moveTo>
                <a:cubicBezTo>
                  <a:pt x="1206215" y="0"/>
                  <a:pt x="1236509" y="30294"/>
                  <a:pt x="1236509" y="67663"/>
                </a:cubicBezTo>
                <a:cubicBezTo>
                  <a:pt x="1236509" y="105032"/>
                  <a:pt x="1206215" y="135326"/>
                  <a:pt x="1168846" y="135326"/>
                </a:cubicBezTo>
                <a:cubicBezTo>
                  <a:pt x="1131477" y="135326"/>
                  <a:pt x="1101183" y="105032"/>
                  <a:pt x="1101183" y="67663"/>
                </a:cubicBezTo>
                <a:cubicBezTo>
                  <a:pt x="1101183" y="30294"/>
                  <a:pt x="1131477" y="0"/>
                  <a:pt x="116884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0903DC-E2CE-E9AA-17E7-CF5B2A4A1D00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トンボの外観図形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8496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E6373C69-055F-4E45-881C-AD5BD4865894}"/>
              </a:ext>
            </a:extLst>
          </p:cNvPr>
          <p:cNvGrpSpPr/>
          <p:nvPr/>
        </p:nvGrpSpPr>
        <p:grpSpPr>
          <a:xfrm>
            <a:off x="6705242" y="1213795"/>
            <a:ext cx="2413000" cy="1939925"/>
            <a:chOff x="1396642" y="218956"/>
            <a:chExt cx="2413000" cy="1939925"/>
          </a:xfrm>
          <a:solidFill>
            <a:srgbClr val="FF0000"/>
          </a:solidFill>
        </p:grpSpPr>
        <p:sp>
          <p:nvSpPr>
            <p:cNvPr id="355" name="四角形: 角を丸くする 354">
              <a:extLst>
                <a:ext uri="{FF2B5EF4-FFF2-40B4-BE49-F238E27FC236}">
                  <a16:creationId xmlns:a16="http://schemas.microsoft.com/office/drawing/2014/main" id="{1A0368B0-8DC9-4DF8-4DD3-0C635A9E9B2E}"/>
                </a:ext>
              </a:extLst>
            </p:cNvPr>
            <p:cNvSpPr/>
            <p:nvPr/>
          </p:nvSpPr>
          <p:spPr>
            <a:xfrm>
              <a:off x="1396642" y="431681"/>
              <a:ext cx="1035050" cy="2095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四角形: 角を丸くする 355">
              <a:extLst>
                <a:ext uri="{FF2B5EF4-FFF2-40B4-BE49-F238E27FC236}">
                  <a16:creationId xmlns:a16="http://schemas.microsoft.com/office/drawing/2014/main" id="{9D62C892-E496-67A1-29DD-95DC1EF59039}"/>
                </a:ext>
              </a:extLst>
            </p:cNvPr>
            <p:cNvSpPr/>
            <p:nvPr/>
          </p:nvSpPr>
          <p:spPr>
            <a:xfrm>
              <a:off x="2774592" y="431681"/>
              <a:ext cx="1035050" cy="2095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四角形: 角を丸くする 356">
              <a:extLst>
                <a:ext uri="{FF2B5EF4-FFF2-40B4-BE49-F238E27FC236}">
                  <a16:creationId xmlns:a16="http://schemas.microsoft.com/office/drawing/2014/main" id="{45DC0AAA-BCCF-8201-D8DA-60C50FAB5189}"/>
                </a:ext>
              </a:extLst>
            </p:cNvPr>
            <p:cNvSpPr/>
            <p:nvPr/>
          </p:nvSpPr>
          <p:spPr>
            <a:xfrm>
              <a:off x="1396642" y="711081"/>
              <a:ext cx="1035050" cy="2095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四角形: 角を丸くする 357">
              <a:extLst>
                <a:ext uri="{FF2B5EF4-FFF2-40B4-BE49-F238E27FC236}">
                  <a16:creationId xmlns:a16="http://schemas.microsoft.com/office/drawing/2014/main" id="{CF2290E8-7788-BCE8-9568-16AB5449CE61}"/>
                </a:ext>
              </a:extLst>
            </p:cNvPr>
            <p:cNvSpPr/>
            <p:nvPr/>
          </p:nvSpPr>
          <p:spPr>
            <a:xfrm>
              <a:off x="2774592" y="711081"/>
              <a:ext cx="1035050" cy="2095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四角形: 角を丸くする 358">
              <a:extLst>
                <a:ext uri="{FF2B5EF4-FFF2-40B4-BE49-F238E27FC236}">
                  <a16:creationId xmlns:a16="http://schemas.microsoft.com/office/drawing/2014/main" id="{2E4B6AB3-56EC-97BF-3332-B336A4BB730D}"/>
                </a:ext>
              </a:extLst>
            </p:cNvPr>
            <p:cNvSpPr/>
            <p:nvPr/>
          </p:nvSpPr>
          <p:spPr>
            <a:xfrm>
              <a:off x="2520592" y="349131"/>
              <a:ext cx="165100" cy="1809750"/>
            </a:xfrm>
            <a:prstGeom prst="roundRect">
              <a:avLst>
                <a:gd name="adj" fmla="val 5000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楕円 359">
              <a:extLst>
                <a:ext uri="{FF2B5EF4-FFF2-40B4-BE49-F238E27FC236}">
                  <a16:creationId xmlns:a16="http://schemas.microsoft.com/office/drawing/2014/main" id="{8DF032A1-296F-066D-CA3E-D856623990CB}"/>
                </a:ext>
              </a:extLst>
            </p:cNvPr>
            <p:cNvSpPr/>
            <p:nvPr/>
          </p:nvSpPr>
          <p:spPr>
            <a:xfrm>
              <a:off x="2342792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楕円 360">
              <a:extLst>
                <a:ext uri="{FF2B5EF4-FFF2-40B4-BE49-F238E27FC236}">
                  <a16:creationId xmlns:a16="http://schemas.microsoft.com/office/drawing/2014/main" id="{F7D6C6DB-77D3-BC86-D3DB-D7CF744B87F4}"/>
                </a:ext>
              </a:extLst>
            </p:cNvPr>
            <p:cNvSpPr/>
            <p:nvPr/>
          </p:nvSpPr>
          <p:spPr>
            <a:xfrm>
              <a:off x="2680930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8F99EB87-5BFF-8582-F2DF-8D17437CD692}"/>
                </a:ext>
              </a:extLst>
            </p:cNvPr>
            <p:cNvSpPr/>
            <p:nvPr/>
          </p:nvSpPr>
          <p:spPr>
            <a:xfrm>
              <a:off x="2402381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2E850029-2FA5-0967-BF03-753EB9B08D3C}"/>
                </a:ext>
              </a:extLst>
            </p:cNvPr>
            <p:cNvSpPr/>
            <p:nvPr/>
          </p:nvSpPr>
          <p:spPr>
            <a:xfrm>
              <a:off x="2740519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171E4B8F-7D89-D75F-C649-5655C4C5DED4}"/>
              </a:ext>
            </a:extLst>
          </p:cNvPr>
          <p:cNvGrpSpPr/>
          <p:nvPr/>
        </p:nvGrpSpPr>
        <p:grpSpPr>
          <a:xfrm>
            <a:off x="3682438" y="1213795"/>
            <a:ext cx="2576729" cy="1939925"/>
            <a:chOff x="-1346762" y="218956"/>
            <a:chExt cx="2576729" cy="1939925"/>
          </a:xfrm>
          <a:solidFill>
            <a:srgbClr val="FF0000"/>
          </a:solidFill>
        </p:grpSpPr>
        <p:sp>
          <p:nvSpPr>
            <p:cNvPr id="363" name="四角形: 角を丸くする 362">
              <a:extLst>
                <a:ext uri="{FF2B5EF4-FFF2-40B4-BE49-F238E27FC236}">
                  <a16:creationId xmlns:a16="http://schemas.microsoft.com/office/drawing/2014/main" id="{AF82EC0D-11FA-77C5-6AAC-BD37F7AC53E7}"/>
                </a:ext>
              </a:extLst>
            </p:cNvPr>
            <p:cNvSpPr/>
            <p:nvPr/>
          </p:nvSpPr>
          <p:spPr>
            <a:xfrm rot="20700000">
              <a:off x="80616" y="404964"/>
              <a:ext cx="1149351" cy="16741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四角形: 角を丸くする 363">
              <a:extLst>
                <a:ext uri="{FF2B5EF4-FFF2-40B4-BE49-F238E27FC236}">
                  <a16:creationId xmlns:a16="http://schemas.microsoft.com/office/drawing/2014/main" id="{D8F5E744-92BD-3E84-CCA8-A25BF7FA3B32}"/>
                </a:ext>
              </a:extLst>
            </p:cNvPr>
            <p:cNvSpPr/>
            <p:nvPr/>
          </p:nvSpPr>
          <p:spPr>
            <a:xfrm rot="900000">
              <a:off x="69711" y="889442"/>
              <a:ext cx="1149351" cy="16741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四角形: 角を丸くする 364">
              <a:extLst>
                <a:ext uri="{FF2B5EF4-FFF2-40B4-BE49-F238E27FC236}">
                  <a16:creationId xmlns:a16="http://schemas.microsoft.com/office/drawing/2014/main" id="{16818535-65DD-825C-13D2-51E3F5BFA307}"/>
                </a:ext>
              </a:extLst>
            </p:cNvPr>
            <p:cNvSpPr/>
            <p:nvPr/>
          </p:nvSpPr>
          <p:spPr>
            <a:xfrm>
              <a:off x="-146408" y="349131"/>
              <a:ext cx="165100" cy="1809750"/>
            </a:xfrm>
            <a:prstGeom prst="roundRect">
              <a:avLst>
                <a:gd name="adj" fmla="val 5000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楕円 365">
              <a:extLst>
                <a:ext uri="{FF2B5EF4-FFF2-40B4-BE49-F238E27FC236}">
                  <a16:creationId xmlns:a16="http://schemas.microsoft.com/office/drawing/2014/main" id="{0EF1918F-CE75-54D5-7B33-C1D33DF146AD}"/>
                </a:ext>
              </a:extLst>
            </p:cNvPr>
            <p:cNvSpPr/>
            <p:nvPr/>
          </p:nvSpPr>
          <p:spPr>
            <a:xfrm>
              <a:off x="-324208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楕円 366">
              <a:extLst>
                <a:ext uri="{FF2B5EF4-FFF2-40B4-BE49-F238E27FC236}">
                  <a16:creationId xmlns:a16="http://schemas.microsoft.com/office/drawing/2014/main" id="{88C57F60-8643-646A-9F1C-95DD24BFE46C}"/>
                </a:ext>
              </a:extLst>
            </p:cNvPr>
            <p:cNvSpPr/>
            <p:nvPr/>
          </p:nvSpPr>
          <p:spPr>
            <a:xfrm>
              <a:off x="13930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四角形: 角を丸くする 367">
              <a:extLst>
                <a:ext uri="{FF2B5EF4-FFF2-40B4-BE49-F238E27FC236}">
                  <a16:creationId xmlns:a16="http://schemas.microsoft.com/office/drawing/2014/main" id="{6C7E4323-529F-6F28-BBA2-45053438083A}"/>
                </a:ext>
              </a:extLst>
            </p:cNvPr>
            <p:cNvSpPr/>
            <p:nvPr/>
          </p:nvSpPr>
          <p:spPr>
            <a:xfrm rot="900000" flipH="1">
              <a:off x="-1346762" y="404964"/>
              <a:ext cx="1149351" cy="16741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四角形: 角を丸くする 368">
              <a:extLst>
                <a:ext uri="{FF2B5EF4-FFF2-40B4-BE49-F238E27FC236}">
                  <a16:creationId xmlns:a16="http://schemas.microsoft.com/office/drawing/2014/main" id="{08CE9A89-3C24-85E2-7C46-41F7856E53CF}"/>
                </a:ext>
              </a:extLst>
            </p:cNvPr>
            <p:cNvSpPr/>
            <p:nvPr/>
          </p:nvSpPr>
          <p:spPr>
            <a:xfrm rot="20700000" flipH="1">
              <a:off x="-1335857" y="889442"/>
              <a:ext cx="1149351" cy="16741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B40FA7C7-BFD5-A13C-1BE6-1563B134B48D}"/>
                </a:ext>
              </a:extLst>
            </p:cNvPr>
            <p:cNvSpPr/>
            <p:nvPr/>
          </p:nvSpPr>
          <p:spPr>
            <a:xfrm>
              <a:off x="-264619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1B5FEE63-504F-C17C-C40F-065572EC3F36}"/>
                </a:ext>
              </a:extLst>
            </p:cNvPr>
            <p:cNvSpPr/>
            <p:nvPr/>
          </p:nvSpPr>
          <p:spPr>
            <a:xfrm>
              <a:off x="73519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5C635899-4732-8A3F-361A-61A5EA2D717D}"/>
              </a:ext>
            </a:extLst>
          </p:cNvPr>
          <p:cNvGrpSpPr/>
          <p:nvPr/>
        </p:nvGrpSpPr>
        <p:grpSpPr>
          <a:xfrm>
            <a:off x="840954" y="1213795"/>
            <a:ext cx="2389745" cy="1975294"/>
            <a:chOff x="-4137446" y="218956"/>
            <a:chExt cx="2389745" cy="1975294"/>
          </a:xfrm>
          <a:solidFill>
            <a:srgbClr val="FF0000"/>
          </a:solidFill>
        </p:grpSpPr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47008E14-5B24-EBF9-9B45-CFF8C153D188}"/>
                </a:ext>
              </a:extLst>
            </p:cNvPr>
            <p:cNvSpPr/>
            <p:nvPr/>
          </p:nvSpPr>
          <p:spPr>
            <a:xfrm>
              <a:off x="-4137446" y="527290"/>
              <a:ext cx="1063331" cy="148986"/>
            </a:xfrm>
            <a:custGeom>
              <a:avLst/>
              <a:gdLst>
                <a:gd name="connsiteX0" fmla="*/ 74493 w 1063331"/>
                <a:gd name="connsiteY0" fmla="*/ 0 h 148986"/>
                <a:gd name="connsiteX1" fmla="*/ 1063331 w 1063331"/>
                <a:gd name="connsiteY1" fmla="*/ 0 h 148986"/>
                <a:gd name="connsiteX2" fmla="*/ 1063331 w 1063331"/>
                <a:gd name="connsiteY2" fmla="*/ 148986 h 148986"/>
                <a:gd name="connsiteX3" fmla="*/ 74493 w 1063331"/>
                <a:gd name="connsiteY3" fmla="*/ 148986 h 148986"/>
                <a:gd name="connsiteX4" fmla="*/ 0 w 1063331"/>
                <a:gd name="connsiteY4" fmla="*/ 74493 h 148986"/>
                <a:gd name="connsiteX5" fmla="*/ 74493 w 1063331"/>
                <a:gd name="connsiteY5" fmla="*/ 0 h 14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3331" h="148986">
                  <a:moveTo>
                    <a:pt x="74493" y="0"/>
                  </a:moveTo>
                  <a:lnTo>
                    <a:pt x="1063331" y="0"/>
                  </a:lnTo>
                  <a:lnTo>
                    <a:pt x="1063331" y="148986"/>
                  </a:lnTo>
                  <a:lnTo>
                    <a:pt x="74493" y="148986"/>
                  </a:lnTo>
                  <a:cubicBezTo>
                    <a:pt x="33352" y="148986"/>
                    <a:pt x="0" y="115634"/>
                    <a:pt x="0" y="74493"/>
                  </a:cubicBezTo>
                  <a:cubicBezTo>
                    <a:pt x="0" y="33352"/>
                    <a:pt x="33352" y="0"/>
                    <a:pt x="7449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C6AA866F-BB4E-DC06-40F3-0E6675B3B54C}"/>
                </a:ext>
              </a:extLst>
            </p:cNvPr>
            <p:cNvSpPr/>
            <p:nvPr/>
          </p:nvSpPr>
          <p:spPr>
            <a:xfrm>
              <a:off x="-2821781" y="527290"/>
              <a:ext cx="1074080" cy="148986"/>
            </a:xfrm>
            <a:custGeom>
              <a:avLst/>
              <a:gdLst>
                <a:gd name="connsiteX0" fmla="*/ 0 w 1074080"/>
                <a:gd name="connsiteY0" fmla="*/ 0 h 148986"/>
                <a:gd name="connsiteX1" fmla="*/ 999587 w 1074080"/>
                <a:gd name="connsiteY1" fmla="*/ 0 h 148986"/>
                <a:gd name="connsiteX2" fmla="*/ 1074080 w 1074080"/>
                <a:gd name="connsiteY2" fmla="*/ 74493 h 148986"/>
                <a:gd name="connsiteX3" fmla="*/ 999587 w 1074080"/>
                <a:gd name="connsiteY3" fmla="*/ 148986 h 148986"/>
                <a:gd name="connsiteX4" fmla="*/ 0 w 1074080"/>
                <a:gd name="connsiteY4" fmla="*/ 148986 h 148986"/>
                <a:gd name="connsiteX5" fmla="*/ 0 w 1074080"/>
                <a:gd name="connsiteY5" fmla="*/ 0 h 14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4080" h="148986">
                  <a:moveTo>
                    <a:pt x="0" y="0"/>
                  </a:moveTo>
                  <a:lnTo>
                    <a:pt x="999587" y="0"/>
                  </a:lnTo>
                  <a:cubicBezTo>
                    <a:pt x="1040728" y="0"/>
                    <a:pt x="1074080" y="33352"/>
                    <a:pt x="1074080" y="74493"/>
                  </a:cubicBezTo>
                  <a:cubicBezTo>
                    <a:pt x="1074080" y="115634"/>
                    <a:pt x="1040728" y="148986"/>
                    <a:pt x="999587" y="148986"/>
                  </a:cubicBezTo>
                  <a:lnTo>
                    <a:pt x="0" y="1489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5CA54588-0EDD-CEA0-596A-6CB0A13D6ED7}"/>
                </a:ext>
              </a:extLst>
            </p:cNvPr>
            <p:cNvSpPr/>
            <p:nvPr/>
          </p:nvSpPr>
          <p:spPr>
            <a:xfrm>
              <a:off x="-4137446" y="741363"/>
              <a:ext cx="1063331" cy="148986"/>
            </a:xfrm>
            <a:custGeom>
              <a:avLst/>
              <a:gdLst>
                <a:gd name="connsiteX0" fmla="*/ 74493 w 1063331"/>
                <a:gd name="connsiteY0" fmla="*/ 0 h 148986"/>
                <a:gd name="connsiteX1" fmla="*/ 1063331 w 1063331"/>
                <a:gd name="connsiteY1" fmla="*/ 0 h 148986"/>
                <a:gd name="connsiteX2" fmla="*/ 1063331 w 1063331"/>
                <a:gd name="connsiteY2" fmla="*/ 148986 h 148986"/>
                <a:gd name="connsiteX3" fmla="*/ 74493 w 1063331"/>
                <a:gd name="connsiteY3" fmla="*/ 148986 h 148986"/>
                <a:gd name="connsiteX4" fmla="*/ 0 w 1063331"/>
                <a:gd name="connsiteY4" fmla="*/ 74493 h 148986"/>
                <a:gd name="connsiteX5" fmla="*/ 74493 w 1063331"/>
                <a:gd name="connsiteY5" fmla="*/ 0 h 14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3331" h="148986">
                  <a:moveTo>
                    <a:pt x="74493" y="0"/>
                  </a:moveTo>
                  <a:lnTo>
                    <a:pt x="1063331" y="0"/>
                  </a:lnTo>
                  <a:lnTo>
                    <a:pt x="1063331" y="148986"/>
                  </a:lnTo>
                  <a:lnTo>
                    <a:pt x="74493" y="148986"/>
                  </a:lnTo>
                  <a:cubicBezTo>
                    <a:pt x="33352" y="148986"/>
                    <a:pt x="0" y="115634"/>
                    <a:pt x="0" y="74493"/>
                  </a:cubicBezTo>
                  <a:cubicBezTo>
                    <a:pt x="0" y="33352"/>
                    <a:pt x="33352" y="0"/>
                    <a:pt x="7449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8CD414B2-D075-9ACC-1780-48EBE904F80E}"/>
                </a:ext>
              </a:extLst>
            </p:cNvPr>
            <p:cNvSpPr/>
            <p:nvPr/>
          </p:nvSpPr>
          <p:spPr>
            <a:xfrm>
              <a:off x="-2821781" y="741363"/>
              <a:ext cx="1074080" cy="148986"/>
            </a:xfrm>
            <a:custGeom>
              <a:avLst/>
              <a:gdLst>
                <a:gd name="connsiteX0" fmla="*/ 0 w 1074080"/>
                <a:gd name="connsiteY0" fmla="*/ 0 h 148986"/>
                <a:gd name="connsiteX1" fmla="*/ 999587 w 1074080"/>
                <a:gd name="connsiteY1" fmla="*/ 0 h 148986"/>
                <a:gd name="connsiteX2" fmla="*/ 1074080 w 1074080"/>
                <a:gd name="connsiteY2" fmla="*/ 74493 h 148986"/>
                <a:gd name="connsiteX3" fmla="*/ 999587 w 1074080"/>
                <a:gd name="connsiteY3" fmla="*/ 148986 h 148986"/>
                <a:gd name="connsiteX4" fmla="*/ 0 w 1074080"/>
                <a:gd name="connsiteY4" fmla="*/ 148986 h 148986"/>
                <a:gd name="connsiteX5" fmla="*/ 0 w 1074080"/>
                <a:gd name="connsiteY5" fmla="*/ 0 h 14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4080" h="148986">
                  <a:moveTo>
                    <a:pt x="0" y="0"/>
                  </a:moveTo>
                  <a:lnTo>
                    <a:pt x="999587" y="0"/>
                  </a:lnTo>
                  <a:cubicBezTo>
                    <a:pt x="1040728" y="0"/>
                    <a:pt x="1074080" y="33352"/>
                    <a:pt x="1074080" y="74493"/>
                  </a:cubicBezTo>
                  <a:cubicBezTo>
                    <a:pt x="1074080" y="115634"/>
                    <a:pt x="1040728" y="148986"/>
                    <a:pt x="999587" y="148986"/>
                  </a:cubicBezTo>
                  <a:lnTo>
                    <a:pt x="0" y="1489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四角形: 角を丸くする 163">
              <a:extLst>
                <a:ext uri="{FF2B5EF4-FFF2-40B4-BE49-F238E27FC236}">
                  <a16:creationId xmlns:a16="http://schemas.microsoft.com/office/drawing/2014/main" id="{ACCAB47B-4043-3ED1-ADB5-CADAAFDC99AB}"/>
                </a:ext>
              </a:extLst>
            </p:cNvPr>
            <p:cNvSpPr/>
            <p:nvPr/>
          </p:nvSpPr>
          <p:spPr>
            <a:xfrm>
              <a:off x="-3028655" y="384500"/>
              <a:ext cx="165100" cy="1809750"/>
            </a:xfrm>
            <a:prstGeom prst="roundRect">
              <a:avLst>
                <a:gd name="adj" fmla="val 5000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853F05EA-40C8-ADB5-1CF8-479FA793F52D}"/>
                </a:ext>
              </a:extLst>
            </p:cNvPr>
            <p:cNvSpPr/>
            <p:nvPr/>
          </p:nvSpPr>
          <p:spPr>
            <a:xfrm>
              <a:off x="-3207108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66CE86C7-B6EE-76C8-3DBE-D1BA82F31235}"/>
                </a:ext>
              </a:extLst>
            </p:cNvPr>
            <p:cNvSpPr/>
            <p:nvPr/>
          </p:nvSpPr>
          <p:spPr>
            <a:xfrm>
              <a:off x="-2868970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A05B0897-30F5-0120-09AF-1D525CBD92A1}"/>
                </a:ext>
              </a:extLst>
            </p:cNvPr>
            <p:cNvSpPr/>
            <p:nvPr/>
          </p:nvSpPr>
          <p:spPr>
            <a:xfrm>
              <a:off x="-3147519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CABEA6E5-0D8F-04F5-3ACD-F1DF95A055AE}"/>
                </a:ext>
              </a:extLst>
            </p:cNvPr>
            <p:cNvSpPr/>
            <p:nvPr/>
          </p:nvSpPr>
          <p:spPr>
            <a:xfrm>
              <a:off x="-2809381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16EF4237-AF11-C38B-FBD0-B859736EEDD3}"/>
              </a:ext>
            </a:extLst>
          </p:cNvPr>
          <p:cNvGrpSpPr/>
          <p:nvPr/>
        </p:nvGrpSpPr>
        <p:grpSpPr>
          <a:xfrm>
            <a:off x="847631" y="4337058"/>
            <a:ext cx="2313014" cy="1503420"/>
            <a:chOff x="-4869417" y="3538736"/>
            <a:chExt cx="3038992" cy="1975294"/>
          </a:xfrm>
          <a:solidFill>
            <a:srgbClr val="FF0000"/>
          </a:solidFill>
        </p:grpSpPr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0D94CA8E-9ED3-0D10-2071-C10A8B9EB6B9}"/>
                </a:ext>
              </a:extLst>
            </p:cNvPr>
            <p:cNvSpPr/>
            <p:nvPr/>
          </p:nvSpPr>
          <p:spPr>
            <a:xfrm>
              <a:off x="-3449854" y="3704280"/>
              <a:ext cx="165100" cy="1809750"/>
            </a:xfrm>
            <a:custGeom>
              <a:avLst/>
              <a:gdLst>
                <a:gd name="connsiteX0" fmla="*/ 0 w 165100"/>
                <a:gd name="connsiteY0" fmla="*/ 1424153 h 1809750"/>
                <a:gd name="connsiteX1" fmla="*/ 165100 w 165100"/>
                <a:gd name="connsiteY1" fmla="*/ 1424153 h 1809750"/>
                <a:gd name="connsiteX2" fmla="*/ 165100 w 165100"/>
                <a:gd name="connsiteY2" fmla="*/ 1727200 h 1809750"/>
                <a:gd name="connsiteX3" fmla="*/ 82550 w 165100"/>
                <a:gd name="connsiteY3" fmla="*/ 1809750 h 1809750"/>
                <a:gd name="connsiteX4" fmla="*/ 0 w 165100"/>
                <a:gd name="connsiteY4" fmla="*/ 1727200 h 1809750"/>
                <a:gd name="connsiteX5" fmla="*/ 0 w 165100"/>
                <a:gd name="connsiteY5" fmla="*/ 1241273 h 1809750"/>
                <a:gd name="connsiteX6" fmla="*/ 165100 w 165100"/>
                <a:gd name="connsiteY6" fmla="*/ 1241273 h 1809750"/>
                <a:gd name="connsiteX7" fmla="*/ 165100 w 165100"/>
                <a:gd name="connsiteY7" fmla="*/ 1378433 h 1809750"/>
                <a:gd name="connsiteX8" fmla="*/ 0 w 165100"/>
                <a:gd name="connsiteY8" fmla="*/ 1378433 h 1809750"/>
                <a:gd name="connsiteX9" fmla="*/ 0 w 165100"/>
                <a:gd name="connsiteY9" fmla="*/ 1073633 h 1809750"/>
                <a:gd name="connsiteX10" fmla="*/ 165100 w 165100"/>
                <a:gd name="connsiteY10" fmla="*/ 1073633 h 1809750"/>
                <a:gd name="connsiteX11" fmla="*/ 165100 w 165100"/>
                <a:gd name="connsiteY11" fmla="*/ 1195553 h 1809750"/>
                <a:gd name="connsiteX12" fmla="*/ 0 w 165100"/>
                <a:gd name="connsiteY12" fmla="*/ 1195553 h 1809750"/>
                <a:gd name="connsiteX13" fmla="*/ 82550 w 165100"/>
                <a:gd name="connsiteY13" fmla="*/ 0 h 1809750"/>
                <a:gd name="connsiteX14" fmla="*/ 165100 w 165100"/>
                <a:gd name="connsiteY14" fmla="*/ 82550 h 1809750"/>
                <a:gd name="connsiteX15" fmla="*/ 165100 w 165100"/>
                <a:gd name="connsiteY15" fmla="*/ 1027913 h 1809750"/>
                <a:gd name="connsiteX16" fmla="*/ 0 w 165100"/>
                <a:gd name="connsiteY16" fmla="*/ 1027913 h 1809750"/>
                <a:gd name="connsiteX17" fmla="*/ 0 w 165100"/>
                <a:gd name="connsiteY17" fmla="*/ 82550 h 1809750"/>
                <a:gd name="connsiteX18" fmla="*/ 82550 w 165100"/>
                <a:gd name="connsiteY18" fmla="*/ 0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5100" h="1809750">
                  <a:moveTo>
                    <a:pt x="0" y="1424153"/>
                  </a:moveTo>
                  <a:lnTo>
                    <a:pt x="165100" y="1424153"/>
                  </a:lnTo>
                  <a:lnTo>
                    <a:pt x="165100" y="1727200"/>
                  </a:lnTo>
                  <a:cubicBezTo>
                    <a:pt x="165100" y="1772791"/>
                    <a:pt x="128141" y="1809750"/>
                    <a:pt x="82550" y="1809750"/>
                  </a:cubicBezTo>
                  <a:cubicBezTo>
                    <a:pt x="36959" y="1809750"/>
                    <a:pt x="0" y="1772791"/>
                    <a:pt x="0" y="1727200"/>
                  </a:cubicBezTo>
                  <a:close/>
                  <a:moveTo>
                    <a:pt x="0" y="1241273"/>
                  </a:moveTo>
                  <a:lnTo>
                    <a:pt x="165100" y="1241273"/>
                  </a:lnTo>
                  <a:lnTo>
                    <a:pt x="165100" y="1378433"/>
                  </a:lnTo>
                  <a:lnTo>
                    <a:pt x="0" y="1378433"/>
                  </a:lnTo>
                  <a:close/>
                  <a:moveTo>
                    <a:pt x="0" y="1073633"/>
                  </a:moveTo>
                  <a:lnTo>
                    <a:pt x="165100" y="1073633"/>
                  </a:lnTo>
                  <a:lnTo>
                    <a:pt x="165100" y="1195553"/>
                  </a:lnTo>
                  <a:lnTo>
                    <a:pt x="0" y="1195553"/>
                  </a:lnTo>
                  <a:close/>
                  <a:moveTo>
                    <a:pt x="82550" y="0"/>
                  </a:moveTo>
                  <a:cubicBezTo>
                    <a:pt x="128141" y="0"/>
                    <a:pt x="165100" y="36959"/>
                    <a:pt x="165100" y="82550"/>
                  </a:cubicBezTo>
                  <a:lnTo>
                    <a:pt x="165100" y="1027913"/>
                  </a:lnTo>
                  <a:lnTo>
                    <a:pt x="0" y="1027913"/>
                  </a:lnTo>
                  <a:lnTo>
                    <a:pt x="0" y="82550"/>
                  </a:ln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AA2B81CC-3741-F7C9-4390-ECFD415F30FE}"/>
                </a:ext>
              </a:extLst>
            </p:cNvPr>
            <p:cNvSpPr/>
            <p:nvPr/>
          </p:nvSpPr>
          <p:spPr>
            <a:xfrm>
              <a:off x="-3628307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32947A56-428E-CED3-A0A6-7BB0B5973D8D}"/>
                </a:ext>
              </a:extLst>
            </p:cNvPr>
            <p:cNvSpPr/>
            <p:nvPr/>
          </p:nvSpPr>
          <p:spPr>
            <a:xfrm>
              <a:off x="-3290169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C639E481-082E-0DC8-A82C-FB1E1CBCB737}"/>
                </a:ext>
              </a:extLst>
            </p:cNvPr>
            <p:cNvSpPr/>
            <p:nvPr/>
          </p:nvSpPr>
          <p:spPr>
            <a:xfrm>
              <a:off x="-4869417" y="3819525"/>
              <a:ext cx="1375454" cy="239898"/>
            </a:xfrm>
            <a:custGeom>
              <a:avLst/>
              <a:gdLst>
                <a:gd name="connsiteX0" fmla="*/ 790451 w 1120095"/>
                <a:gd name="connsiteY0" fmla="*/ 0 h 239898"/>
                <a:gd name="connsiteX1" fmla="*/ 1098130 w 1120095"/>
                <a:gd name="connsiteY1" fmla="*/ 9426 h 239898"/>
                <a:gd name="connsiteX2" fmla="*/ 1120095 w 1120095"/>
                <a:gd name="connsiteY2" fmla="*/ 11235 h 239898"/>
                <a:gd name="connsiteX3" fmla="*/ 1120095 w 1120095"/>
                <a:gd name="connsiteY3" fmla="*/ 228663 h 239898"/>
                <a:gd name="connsiteX4" fmla="*/ 1098130 w 1120095"/>
                <a:gd name="connsiteY4" fmla="*/ 230472 h 239898"/>
                <a:gd name="connsiteX5" fmla="*/ 790451 w 1120095"/>
                <a:gd name="connsiteY5" fmla="*/ 239898 h 239898"/>
                <a:gd name="connsiteX6" fmla="*/ 0 w 1120095"/>
                <a:gd name="connsiteY6" fmla="*/ 119949 h 239898"/>
                <a:gd name="connsiteX7" fmla="*/ 790451 w 1120095"/>
                <a:gd name="connsiteY7" fmla="*/ 0 h 23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095" h="239898">
                  <a:moveTo>
                    <a:pt x="790451" y="0"/>
                  </a:moveTo>
                  <a:cubicBezTo>
                    <a:pt x="899589" y="0"/>
                    <a:pt x="1003562" y="3356"/>
                    <a:pt x="1098130" y="9426"/>
                  </a:cubicBezTo>
                  <a:lnTo>
                    <a:pt x="1120095" y="11235"/>
                  </a:lnTo>
                  <a:lnTo>
                    <a:pt x="1120095" y="228663"/>
                  </a:lnTo>
                  <a:lnTo>
                    <a:pt x="1098130" y="230472"/>
                  </a:lnTo>
                  <a:cubicBezTo>
                    <a:pt x="1003562" y="236541"/>
                    <a:pt x="899589" y="239898"/>
                    <a:pt x="790451" y="239898"/>
                  </a:cubicBezTo>
                  <a:cubicBezTo>
                    <a:pt x="353897" y="239898"/>
                    <a:pt x="0" y="186195"/>
                    <a:pt x="0" y="119949"/>
                  </a:cubicBezTo>
                  <a:cubicBezTo>
                    <a:pt x="0" y="53703"/>
                    <a:pt x="353897" y="0"/>
                    <a:pt x="790451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CD872C78-9965-7717-B1B8-443A2D46F594}"/>
                </a:ext>
              </a:extLst>
            </p:cNvPr>
            <p:cNvSpPr/>
            <p:nvPr/>
          </p:nvSpPr>
          <p:spPr>
            <a:xfrm>
              <a:off x="-3233701" y="3819525"/>
              <a:ext cx="1403276" cy="239898"/>
            </a:xfrm>
            <a:custGeom>
              <a:avLst/>
              <a:gdLst>
                <a:gd name="connsiteX0" fmla="*/ 352301 w 1142752"/>
                <a:gd name="connsiteY0" fmla="*/ 0 h 239898"/>
                <a:gd name="connsiteX1" fmla="*/ 1142752 w 1142752"/>
                <a:gd name="connsiteY1" fmla="*/ 119949 h 239898"/>
                <a:gd name="connsiteX2" fmla="*/ 352301 w 1142752"/>
                <a:gd name="connsiteY2" fmla="*/ 239898 h 239898"/>
                <a:gd name="connsiteX3" fmla="*/ 44622 w 1142752"/>
                <a:gd name="connsiteY3" fmla="*/ 230472 h 239898"/>
                <a:gd name="connsiteX4" fmla="*/ 0 w 1142752"/>
                <a:gd name="connsiteY4" fmla="*/ 226797 h 239898"/>
                <a:gd name="connsiteX5" fmla="*/ 0 w 1142752"/>
                <a:gd name="connsiteY5" fmla="*/ 13101 h 239898"/>
                <a:gd name="connsiteX6" fmla="*/ 44622 w 1142752"/>
                <a:gd name="connsiteY6" fmla="*/ 9426 h 239898"/>
                <a:gd name="connsiteX7" fmla="*/ 352301 w 1142752"/>
                <a:gd name="connsiteY7" fmla="*/ 0 h 23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2752" h="239898">
                  <a:moveTo>
                    <a:pt x="352301" y="0"/>
                  </a:moveTo>
                  <a:cubicBezTo>
                    <a:pt x="788855" y="0"/>
                    <a:pt x="1142752" y="53703"/>
                    <a:pt x="1142752" y="119949"/>
                  </a:cubicBezTo>
                  <a:cubicBezTo>
                    <a:pt x="1142752" y="186195"/>
                    <a:pt x="788855" y="239898"/>
                    <a:pt x="352301" y="239898"/>
                  </a:cubicBezTo>
                  <a:cubicBezTo>
                    <a:pt x="243163" y="239898"/>
                    <a:pt x="139190" y="236541"/>
                    <a:pt x="44622" y="230472"/>
                  </a:cubicBezTo>
                  <a:lnTo>
                    <a:pt x="0" y="226797"/>
                  </a:lnTo>
                  <a:lnTo>
                    <a:pt x="0" y="13101"/>
                  </a:lnTo>
                  <a:lnTo>
                    <a:pt x="44622" y="9426"/>
                  </a:lnTo>
                  <a:cubicBezTo>
                    <a:pt x="139190" y="3356"/>
                    <a:pt x="243163" y="0"/>
                    <a:pt x="352301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3FAA358E-D756-9161-6474-5A4A5746B37D}"/>
                </a:ext>
              </a:extLst>
            </p:cNvPr>
            <p:cNvSpPr/>
            <p:nvPr/>
          </p:nvSpPr>
          <p:spPr>
            <a:xfrm>
              <a:off x="-4869417" y="4124325"/>
              <a:ext cx="1375454" cy="239898"/>
            </a:xfrm>
            <a:custGeom>
              <a:avLst/>
              <a:gdLst>
                <a:gd name="connsiteX0" fmla="*/ 790451 w 1120095"/>
                <a:gd name="connsiteY0" fmla="*/ 0 h 239898"/>
                <a:gd name="connsiteX1" fmla="*/ 1098130 w 1120095"/>
                <a:gd name="connsiteY1" fmla="*/ 9426 h 239898"/>
                <a:gd name="connsiteX2" fmla="*/ 1120095 w 1120095"/>
                <a:gd name="connsiteY2" fmla="*/ 11235 h 239898"/>
                <a:gd name="connsiteX3" fmla="*/ 1120095 w 1120095"/>
                <a:gd name="connsiteY3" fmla="*/ 228663 h 239898"/>
                <a:gd name="connsiteX4" fmla="*/ 1098130 w 1120095"/>
                <a:gd name="connsiteY4" fmla="*/ 230472 h 239898"/>
                <a:gd name="connsiteX5" fmla="*/ 790451 w 1120095"/>
                <a:gd name="connsiteY5" fmla="*/ 239898 h 239898"/>
                <a:gd name="connsiteX6" fmla="*/ 0 w 1120095"/>
                <a:gd name="connsiteY6" fmla="*/ 119949 h 239898"/>
                <a:gd name="connsiteX7" fmla="*/ 790451 w 1120095"/>
                <a:gd name="connsiteY7" fmla="*/ 0 h 23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095" h="239898">
                  <a:moveTo>
                    <a:pt x="790451" y="0"/>
                  </a:moveTo>
                  <a:cubicBezTo>
                    <a:pt x="899589" y="0"/>
                    <a:pt x="1003562" y="3357"/>
                    <a:pt x="1098130" y="9426"/>
                  </a:cubicBezTo>
                  <a:lnTo>
                    <a:pt x="1120095" y="11235"/>
                  </a:lnTo>
                  <a:lnTo>
                    <a:pt x="1120095" y="228663"/>
                  </a:lnTo>
                  <a:lnTo>
                    <a:pt x="1098130" y="230472"/>
                  </a:lnTo>
                  <a:cubicBezTo>
                    <a:pt x="1003562" y="236542"/>
                    <a:pt x="899589" y="239898"/>
                    <a:pt x="790451" y="239898"/>
                  </a:cubicBezTo>
                  <a:cubicBezTo>
                    <a:pt x="353897" y="239898"/>
                    <a:pt x="0" y="186195"/>
                    <a:pt x="0" y="119949"/>
                  </a:cubicBezTo>
                  <a:cubicBezTo>
                    <a:pt x="0" y="53703"/>
                    <a:pt x="353897" y="0"/>
                    <a:pt x="790451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D97AA321-435D-9560-CE64-578E2FB002E9}"/>
                </a:ext>
              </a:extLst>
            </p:cNvPr>
            <p:cNvSpPr/>
            <p:nvPr/>
          </p:nvSpPr>
          <p:spPr>
            <a:xfrm>
              <a:off x="-3233701" y="4124325"/>
              <a:ext cx="1403276" cy="239898"/>
            </a:xfrm>
            <a:custGeom>
              <a:avLst/>
              <a:gdLst>
                <a:gd name="connsiteX0" fmla="*/ 352301 w 1142752"/>
                <a:gd name="connsiteY0" fmla="*/ 0 h 239898"/>
                <a:gd name="connsiteX1" fmla="*/ 1142752 w 1142752"/>
                <a:gd name="connsiteY1" fmla="*/ 119949 h 239898"/>
                <a:gd name="connsiteX2" fmla="*/ 352301 w 1142752"/>
                <a:gd name="connsiteY2" fmla="*/ 239898 h 239898"/>
                <a:gd name="connsiteX3" fmla="*/ 44622 w 1142752"/>
                <a:gd name="connsiteY3" fmla="*/ 230472 h 239898"/>
                <a:gd name="connsiteX4" fmla="*/ 0 w 1142752"/>
                <a:gd name="connsiteY4" fmla="*/ 226797 h 239898"/>
                <a:gd name="connsiteX5" fmla="*/ 0 w 1142752"/>
                <a:gd name="connsiteY5" fmla="*/ 13101 h 239898"/>
                <a:gd name="connsiteX6" fmla="*/ 44622 w 1142752"/>
                <a:gd name="connsiteY6" fmla="*/ 9426 h 239898"/>
                <a:gd name="connsiteX7" fmla="*/ 352301 w 1142752"/>
                <a:gd name="connsiteY7" fmla="*/ 0 h 23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2752" h="239898">
                  <a:moveTo>
                    <a:pt x="352301" y="0"/>
                  </a:moveTo>
                  <a:cubicBezTo>
                    <a:pt x="788855" y="0"/>
                    <a:pt x="1142752" y="53703"/>
                    <a:pt x="1142752" y="119949"/>
                  </a:cubicBezTo>
                  <a:cubicBezTo>
                    <a:pt x="1142752" y="186195"/>
                    <a:pt x="788855" y="239898"/>
                    <a:pt x="352301" y="239898"/>
                  </a:cubicBezTo>
                  <a:cubicBezTo>
                    <a:pt x="243163" y="239898"/>
                    <a:pt x="139190" y="236542"/>
                    <a:pt x="44622" y="230472"/>
                  </a:cubicBezTo>
                  <a:lnTo>
                    <a:pt x="0" y="226797"/>
                  </a:lnTo>
                  <a:lnTo>
                    <a:pt x="0" y="13101"/>
                  </a:lnTo>
                  <a:lnTo>
                    <a:pt x="44622" y="9426"/>
                  </a:lnTo>
                  <a:cubicBezTo>
                    <a:pt x="139190" y="3357"/>
                    <a:pt x="243163" y="0"/>
                    <a:pt x="352301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7A87DFFE-3996-B7AA-0C4A-52630A7B49A7}"/>
                </a:ext>
              </a:extLst>
            </p:cNvPr>
            <p:cNvSpPr/>
            <p:nvPr/>
          </p:nvSpPr>
          <p:spPr>
            <a:xfrm>
              <a:off x="-3569442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AFD83EE9-9E4C-1971-F704-37B052F7AB3D}"/>
                </a:ext>
              </a:extLst>
            </p:cNvPr>
            <p:cNvSpPr/>
            <p:nvPr/>
          </p:nvSpPr>
          <p:spPr>
            <a:xfrm>
              <a:off x="-3231304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16A711C8-223C-E621-625E-040BFF592AC6}"/>
              </a:ext>
            </a:extLst>
          </p:cNvPr>
          <p:cNvGrpSpPr/>
          <p:nvPr/>
        </p:nvGrpSpPr>
        <p:grpSpPr>
          <a:xfrm>
            <a:off x="3734672" y="4400370"/>
            <a:ext cx="2616916" cy="1503420"/>
            <a:chOff x="-1303214" y="3538736"/>
            <a:chExt cx="3438277" cy="1975294"/>
          </a:xfrm>
          <a:solidFill>
            <a:srgbClr val="FF0000"/>
          </a:solidFill>
        </p:grpSpPr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0DA4A766-45EE-8A39-1C88-F6C90B97ED09}"/>
                </a:ext>
              </a:extLst>
            </p:cNvPr>
            <p:cNvSpPr/>
            <p:nvPr/>
          </p:nvSpPr>
          <p:spPr>
            <a:xfrm>
              <a:off x="322046" y="3704280"/>
              <a:ext cx="165100" cy="1809750"/>
            </a:xfrm>
            <a:custGeom>
              <a:avLst/>
              <a:gdLst>
                <a:gd name="connsiteX0" fmla="*/ 0 w 165100"/>
                <a:gd name="connsiteY0" fmla="*/ 1424153 h 1809750"/>
                <a:gd name="connsiteX1" fmla="*/ 165100 w 165100"/>
                <a:gd name="connsiteY1" fmla="*/ 1424153 h 1809750"/>
                <a:gd name="connsiteX2" fmla="*/ 165100 w 165100"/>
                <a:gd name="connsiteY2" fmla="*/ 1727200 h 1809750"/>
                <a:gd name="connsiteX3" fmla="*/ 82550 w 165100"/>
                <a:gd name="connsiteY3" fmla="*/ 1809750 h 1809750"/>
                <a:gd name="connsiteX4" fmla="*/ 0 w 165100"/>
                <a:gd name="connsiteY4" fmla="*/ 1727200 h 1809750"/>
                <a:gd name="connsiteX5" fmla="*/ 0 w 165100"/>
                <a:gd name="connsiteY5" fmla="*/ 1241273 h 1809750"/>
                <a:gd name="connsiteX6" fmla="*/ 165100 w 165100"/>
                <a:gd name="connsiteY6" fmla="*/ 1241273 h 1809750"/>
                <a:gd name="connsiteX7" fmla="*/ 165100 w 165100"/>
                <a:gd name="connsiteY7" fmla="*/ 1378433 h 1809750"/>
                <a:gd name="connsiteX8" fmla="*/ 0 w 165100"/>
                <a:gd name="connsiteY8" fmla="*/ 1378433 h 1809750"/>
                <a:gd name="connsiteX9" fmla="*/ 0 w 165100"/>
                <a:gd name="connsiteY9" fmla="*/ 1073633 h 1809750"/>
                <a:gd name="connsiteX10" fmla="*/ 165100 w 165100"/>
                <a:gd name="connsiteY10" fmla="*/ 1073633 h 1809750"/>
                <a:gd name="connsiteX11" fmla="*/ 165100 w 165100"/>
                <a:gd name="connsiteY11" fmla="*/ 1195553 h 1809750"/>
                <a:gd name="connsiteX12" fmla="*/ 0 w 165100"/>
                <a:gd name="connsiteY12" fmla="*/ 1195553 h 1809750"/>
                <a:gd name="connsiteX13" fmla="*/ 82550 w 165100"/>
                <a:gd name="connsiteY13" fmla="*/ 0 h 1809750"/>
                <a:gd name="connsiteX14" fmla="*/ 165100 w 165100"/>
                <a:gd name="connsiteY14" fmla="*/ 82550 h 1809750"/>
                <a:gd name="connsiteX15" fmla="*/ 165100 w 165100"/>
                <a:gd name="connsiteY15" fmla="*/ 1027913 h 1809750"/>
                <a:gd name="connsiteX16" fmla="*/ 0 w 165100"/>
                <a:gd name="connsiteY16" fmla="*/ 1027913 h 1809750"/>
                <a:gd name="connsiteX17" fmla="*/ 0 w 165100"/>
                <a:gd name="connsiteY17" fmla="*/ 82550 h 1809750"/>
                <a:gd name="connsiteX18" fmla="*/ 82550 w 165100"/>
                <a:gd name="connsiteY18" fmla="*/ 0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5100" h="1809750">
                  <a:moveTo>
                    <a:pt x="0" y="1424153"/>
                  </a:moveTo>
                  <a:lnTo>
                    <a:pt x="165100" y="1424153"/>
                  </a:lnTo>
                  <a:lnTo>
                    <a:pt x="165100" y="1727200"/>
                  </a:lnTo>
                  <a:cubicBezTo>
                    <a:pt x="165100" y="1772791"/>
                    <a:pt x="128141" y="1809750"/>
                    <a:pt x="82550" y="1809750"/>
                  </a:cubicBezTo>
                  <a:cubicBezTo>
                    <a:pt x="36959" y="1809750"/>
                    <a:pt x="0" y="1772791"/>
                    <a:pt x="0" y="1727200"/>
                  </a:cubicBezTo>
                  <a:close/>
                  <a:moveTo>
                    <a:pt x="0" y="1241273"/>
                  </a:moveTo>
                  <a:lnTo>
                    <a:pt x="165100" y="1241273"/>
                  </a:lnTo>
                  <a:lnTo>
                    <a:pt x="165100" y="1378433"/>
                  </a:lnTo>
                  <a:lnTo>
                    <a:pt x="0" y="1378433"/>
                  </a:lnTo>
                  <a:close/>
                  <a:moveTo>
                    <a:pt x="0" y="1073633"/>
                  </a:moveTo>
                  <a:lnTo>
                    <a:pt x="165100" y="1073633"/>
                  </a:lnTo>
                  <a:lnTo>
                    <a:pt x="165100" y="1195553"/>
                  </a:lnTo>
                  <a:lnTo>
                    <a:pt x="0" y="1195553"/>
                  </a:lnTo>
                  <a:close/>
                  <a:moveTo>
                    <a:pt x="82550" y="0"/>
                  </a:moveTo>
                  <a:cubicBezTo>
                    <a:pt x="128141" y="0"/>
                    <a:pt x="165100" y="36959"/>
                    <a:pt x="165100" y="82550"/>
                  </a:cubicBezTo>
                  <a:lnTo>
                    <a:pt x="165100" y="1027913"/>
                  </a:lnTo>
                  <a:lnTo>
                    <a:pt x="0" y="1027913"/>
                  </a:lnTo>
                  <a:lnTo>
                    <a:pt x="0" y="82550"/>
                  </a:ln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68717749-4656-8328-CC33-CB24311F6236}"/>
                </a:ext>
              </a:extLst>
            </p:cNvPr>
            <p:cNvSpPr/>
            <p:nvPr/>
          </p:nvSpPr>
          <p:spPr>
            <a:xfrm>
              <a:off x="143593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06DE2E74-21F7-580C-CB39-444E26B1306B}"/>
                </a:ext>
              </a:extLst>
            </p:cNvPr>
            <p:cNvSpPr/>
            <p:nvPr/>
          </p:nvSpPr>
          <p:spPr>
            <a:xfrm>
              <a:off x="481731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8243FDCA-79FD-2488-C225-9E71A0BDD064}"/>
                </a:ext>
              </a:extLst>
            </p:cNvPr>
            <p:cNvSpPr/>
            <p:nvPr/>
          </p:nvSpPr>
          <p:spPr>
            <a:xfrm rot="20700000">
              <a:off x="554161" y="3625378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36455F3E-0F19-88F2-5AEC-F768975539CD}"/>
                </a:ext>
              </a:extLst>
            </p:cNvPr>
            <p:cNvSpPr/>
            <p:nvPr/>
          </p:nvSpPr>
          <p:spPr>
            <a:xfrm rot="900000">
              <a:off x="554161" y="4186891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4667A76F-9DB7-FCDA-6731-88C6E8F42393}"/>
                </a:ext>
              </a:extLst>
            </p:cNvPr>
            <p:cNvSpPr/>
            <p:nvPr/>
          </p:nvSpPr>
          <p:spPr>
            <a:xfrm rot="900000">
              <a:off x="-1303214" y="3625378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DACD146C-8385-D0C0-D8A7-5C5CE4E51221}"/>
                </a:ext>
              </a:extLst>
            </p:cNvPr>
            <p:cNvSpPr/>
            <p:nvPr/>
          </p:nvSpPr>
          <p:spPr>
            <a:xfrm rot="20700000">
              <a:off x="-1303214" y="4186891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9FB80537-9BC0-BFB4-D2D9-436747AAFE99}"/>
                </a:ext>
              </a:extLst>
            </p:cNvPr>
            <p:cNvSpPr/>
            <p:nvPr/>
          </p:nvSpPr>
          <p:spPr>
            <a:xfrm>
              <a:off x="202458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79F5DA90-E78B-A3AC-D31E-A5EDAD7C607F}"/>
                </a:ext>
              </a:extLst>
            </p:cNvPr>
            <p:cNvSpPr/>
            <p:nvPr/>
          </p:nvSpPr>
          <p:spPr>
            <a:xfrm>
              <a:off x="540596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66D289C1-1F3D-0251-AEA9-D633695CF63A}"/>
              </a:ext>
            </a:extLst>
          </p:cNvPr>
          <p:cNvGrpSpPr/>
          <p:nvPr/>
        </p:nvGrpSpPr>
        <p:grpSpPr>
          <a:xfrm>
            <a:off x="6603284" y="4400370"/>
            <a:ext cx="2616916" cy="1503420"/>
            <a:chOff x="2516311" y="3538736"/>
            <a:chExt cx="3438277" cy="1975294"/>
          </a:xfrm>
          <a:solidFill>
            <a:srgbClr val="FF0000"/>
          </a:solidFill>
        </p:grpSpPr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6F2F5605-67FC-F005-9D80-E6920DF590C3}"/>
                </a:ext>
              </a:extLst>
            </p:cNvPr>
            <p:cNvSpPr/>
            <p:nvPr/>
          </p:nvSpPr>
          <p:spPr>
            <a:xfrm>
              <a:off x="4141571" y="3704280"/>
              <a:ext cx="165100" cy="1809750"/>
            </a:xfrm>
            <a:custGeom>
              <a:avLst/>
              <a:gdLst>
                <a:gd name="connsiteX0" fmla="*/ 0 w 165100"/>
                <a:gd name="connsiteY0" fmla="*/ 1424153 h 1809750"/>
                <a:gd name="connsiteX1" fmla="*/ 165100 w 165100"/>
                <a:gd name="connsiteY1" fmla="*/ 1424153 h 1809750"/>
                <a:gd name="connsiteX2" fmla="*/ 165100 w 165100"/>
                <a:gd name="connsiteY2" fmla="*/ 1727200 h 1809750"/>
                <a:gd name="connsiteX3" fmla="*/ 82550 w 165100"/>
                <a:gd name="connsiteY3" fmla="*/ 1809750 h 1809750"/>
                <a:gd name="connsiteX4" fmla="*/ 0 w 165100"/>
                <a:gd name="connsiteY4" fmla="*/ 1727200 h 1809750"/>
                <a:gd name="connsiteX5" fmla="*/ 0 w 165100"/>
                <a:gd name="connsiteY5" fmla="*/ 1241273 h 1809750"/>
                <a:gd name="connsiteX6" fmla="*/ 165100 w 165100"/>
                <a:gd name="connsiteY6" fmla="*/ 1241273 h 1809750"/>
                <a:gd name="connsiteX7" fmla="*/ 165100 w 165100"/>
                <a:gd name="connsiteY7" fmla="*/ 1378433 h 1809750"/>
                <a:gd name="connsiteX8" fmla="*/ 0 w 165100"/>
                <a:gd name="connsiteY8" fmla="*/ 1378433 h 1809750"/>
                <a:gd name="connsiteX9" fmla="*/ 0 w 165100"/>
                <a:gd name="connsiteY9" fmla="*/ 1073633 h 1809750"/>
                <a:gd name="connsiteX10" fmla="*/ 165100 w 165100"/>
                <a:gd name="connsiteY10" fmla="*/ 1073633 h 1809750"/>
                <a:gd name="connsiteX11" fmla="*/ 165100 w 165100"/>
                <a:gd name="connsiteY11" fmla="*/ 1195553 h 1809750"/>
                <a:gd name="connsiteX12" fmla="*/ 0 w 165100"/>
                <a:gd name="connsiteY12" fmla="*/ 1195553 h 1809750"/>
                <a:gd name="connsiteX13" fmla="*/ 82550 w 165100"/>
                <a:gd name="connsiteY13" fmla="*/ 0 h 1809750"/>
                <a:gd name="connsiteX14" fmla="*/ 165100 w 165100"/>
                <a:gd name="connsiteY14" fmla="*/ 82550 h 1809750"/>
                <a:gd name="connsiteX15" fmla="*/ 165100 w 165100"/>
                <a:gd name="connsiteY15" fmla="*/ 1027913 h 1809750"/>
                <a:gd name="connsiteX16" fmla="*/ 0 w 165100"/>
                <a:gd name="connsiteY16" fmla="*/ 1027913 h 1809750"/>
                <a:gd name="connsiteX17" fmla="*/ 0 w 165100"/>
                <a:gd name="connsiteY17" fmla="*/ 82550 h 1809750"/>
                <a:gd name="connsiteX18" fmla="*/ 82550 w 165100"/>
                <a:gd name="connsiteY18" fmla="*/ 0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5100" h="1809750">
                  <a:moveTo>
                    <a:pt x="0" y="1424153"/>
                  </a:moveTo>
                  <a:lnTo>
                    <a:pt x="165100" y="1424153"/>
                  </a:lnTo>
                  <a:lnTo>
                    <a:pt x="165100" y="1727200"/>
                  </a:lnTo>
                  <a:cubicBezTo>
                    <a:pt x="165100" y="1772791"/>
                    <a:pt x="128141" y="1809750"/>
                    <a:pt x="82550" y="1809750"/>
                  </a:cubicBezTo>
                  <a:cubicBezTo>
                    <a:pt x="36959" y="1809750"/>
                    <a:pt x="0" y="1772791"/>
                    <a:pt x="0" y="1727200"/>
                  </a:cubicBezTo>
                  <a:close/>
                  <a:moveTo>
                    <a:pt x="0" y="1241273"/>
                  </a:moveTo>
                  <a:lnTo>
                    <a:pt x="165100" y="1241273"/>
                  </a:lnTo>
                  <a:lnTo>
                    <a:pt x="165100" y="1378433"/>
                  </a:lnTo>
                  <a:lnTo>
                    <a:pt x="0" y="1378433"/>
                  </a:lnTo>
                  <a:close/>
                  <a:moveTo>
                    <a:pt x="0" y="1073633"/>
                  </a:moveTo>
                  <a:lnTo>
                    <a:pt x="165100" y="1073633"/>
                  </a:lnTo>
                  <a:lnTo>
                    <a:pt x="165100" y="1195553"/>
                  </a:lnTo>
                  <a:lnTo>
                    <a:pt x="0" y="1195553"/>
                  </a:lnTo>
                  <a:close/>
                  <a:moveTo>
                    <a:pt x="82550" y="0"/>
                  </a:moveTo>
                  <a:cubicBezTo>
                    <a:pt x="128141" y="0"/>
                    <a:pt x="165100" y="36959"/>
                    <a:pt x="165100" y="82550"/>
                  </a:cubicBezTo>
                  <a:lnTo>
                    <a:pt x="165100" y="1027913"/>
                  </a:lnTo>
                  <a:lnTo>
                    <a:pt x="0" y="1027913"/>
                  </a:lnTo>
                  <a:lnTo>
                    <a:pt x="0" y="82550"/>
                  </a:ln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楕円 389">
              <a:extLst>
                <a:ext uri="{FF2B5EF4-FFF2-40B4-BE49-F238E27FC236}">
                  <a16:creationId xmlns:a16="http://schemas.microsoft.com/office/drawing/2014/main" id="{455A5FDD-6A6E-6071-87F2-3E7A67DEB204}"/>
                </a:ext>
              </a:extLst>
            </p:cNvPr>
            <p:cNvSpPr/>
            <p:nvPr/>
          </p:nvSpPr>
          <p:spPr>
            <a:xfrm>
              <a:off x="3963118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楕円 390">
              <a:extLst>
                <a:ext uri="{FF2B5EF4-FFF2-40B4-BE49-F238E27FC236}">
                  <a16:creationId xmlns:a16="http://schemas.microsoft.com/office/drawing/2014/main" id="{581D6FD2-D67C-6B65-890E-4C451E595DDC}"/>
                </a:ext>
              </a:extLst>
            </p:cNvPr>
            <p:cNvSpPr/>
            <p:nvPr/>
          </p:nvSpPr>
          <p:spPr>
            <a:xfrm>
              <a:off x="4301256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楕円 391">
              <a:extLst>
                <a:ext uri="{FF2B5EF4-FFF2-40B4-BE49-F238E27FC236}">
                  <a16:creationId xmlns:a16="http://schemas.microsoft.com/office/drawing/2014/main" id="{0CE8F16B-5C2B-29C5-CDDF-84CCCECA54CE}"/>
                </a:ext>
              </a:extLst>
            </p:cNvPr>
            <p:cNvSpPr/>
            <p:nvPr/>
          </p:nvSpPr>
          <p:spPr>
            <a:xfrm>
              <a:off x="4373686" y="3819525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EF77A15D-6101-CAD7-CC81-8F792FCAD5CD}"/>
                </a:ext>
              </a:extLst>
            </p:cNvPr>
            <p:cNvSpPr/>
            <p:nvPr/>
          </p:nvSpPr>
          <p:spPr>
            <a:xfrm>
              <a:off x="4373686" y="4124325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9F2C7B4D-82AD-5FC2-AA6A-906503AF9B3D}"/>
                </a:ext>
              </a:extLst>
            </p:cNvPr>
            <p:cNvSpPr/>
            <p:nvPr/>
          </p:nvSpPr>
          <p:spPr>
            <a:xfrm>
              <a:off x="2516311" y="3819525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BBEDB232-BFC9-1D8E-D171-7FCEDB3E2BE4}"/>
                </a:ext>
              </a:extLst>
            </p:cNvPr>
            <p:cNvSpPr/>
            <p:nvPr/>
          </p:nvSpPr>
          <p:spPr>
            <a:xfrm>
              <a:off x="2516311" y="4124325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9629037C-CA8D-27D0-5E13-E143415673AF}"/>
                </a:ext>
              </a:extLst>
            </p:cNvPr>
            <p:cNvSpPr/>
            <p:nvPr/>
          </p:nvSpPr>
          <p:spPr>
            <a:xfrm>
              <a:off x="4021983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6ACD3A3-127B-85E5-8799-2866A59F3665}"/>
                </a:ext>
              </a:extLst>
            </p:cNvPr>
            <p:cNvSpPr/>
            <p:nvPr/>
          </p:nvSpPr>
          <p:spPr>
            <a:xfrm>
              <a:off x="4360121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E37F75-D6F7-B68B-20E5-FC0EAFB5400F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トンボの外観図形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5213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54413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pptxk97_トンボの外観図形</dc:title>
  <dc:subject>pptxk97_トンボの外観図形</dc:subject>
  <dc:creator>でじけろお</dc:creator>
  <cp:revision>1</cp:revision>
  <dcterms:created xsi:type="dcterms:W3CDTF">2018-05-20T00:31:01Z</dcterms:created>
  <dcterms:modified xsi:type="dcterms:W3CDTF">2022-10-18T15:48:15Z</dcterms:modified>
  <cp:version>1</cp:version>
</cp:coreProperties>
</file>